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307b565d3f43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7224913f3542dc"/>
  </p:sldMasterIdLst>
  <p:sldIdLst>
    <p:sldId xmlns:r="http://schemas.openxmlformats.org/officeDocument/2006/relationships" id="256" r:id="R33c5aeee2be34ac9"/>
    <p:sldId xmlns:r="http://schemas.openxmlformats.org/officeDocument/2006/relationships" id="257" r:id="Rc4e83872e46c4c4f"/>
    <p:sldId xmlns:r="http://schemas.openxmlformats.org/officeDocument/2006/relationships" id="258" r:id="R9c7ad79bdd5a4085"/>
    <p:sldId xmlns:r="http://schemas.openxmlformats.org/officeDocument/2006/relationships" id="259" r:id="Re901f16a156a44a0"/>
    <p:sldId xmlns:r="http://schemas.openxmlformats.org/officeDocument/2006/relationships" id="260" r:id="R09709c31d9e74951"/>
    <p:sldId xmlns:r="http://schemas.openxmlformats.org/officeDocument/2006/relationships" id="261" r:id="R7cc941f4e15c4e5f"/>
    <p:sldId xmlns:r="http://schemas.openxmlformats.org/officeDocument/2006/relationships" id="262" r:id="R01a7fca5cfab4a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224913f3542dc" /><Relationship Type="http://schemas.openxmlformats.org/officeDocument/2006/relationships/slide" Target="/ppt/slides/slide1.xml" Id="R33c5aeee2be34ac9" /><Relationship Type="http://schemas.openxmlformats.org/officeDocument/2006/relationships/slide" Target="/ppt/slides/slide2.xml" Id="Rc4e83872e46c4c4f" /><Relationship Type="http://schemas.openxmlformats.org/officeDocument/2006/relationships/slide" Target="/ppt/slides/slide3.xml" Id="R9c7ad79bdd5a4085" /><Relationship Type="http://schemas.openxmlformats.org/officeDocument/2006/relationships/slide" Target="/ppt/slides/slide4.xml" Id="Re901f16a156a44a0" /><Relationship Type="http://schemas.openxmlformats.org/officeDocument/2006/relationships/slide" Target="/ppt/slides/slide5.xml" Id="R09709c31d9e74951" /><Relationship Type="http://schemas.openxmlformats.org/officeDocument/2006/relationships/slide" Target="/ppt/slides/slide6.xml" Id="R7cc941f4e15c4e5f" /><Relationship Type="http://schemas.openxmlformats.org/officeDocument/2006/relationships/slide" Target="/ppt/slides/slide7.xml" Id="R01a7fca5cfab4a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7e02afbe1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d3d4ed9fa4aa6" /><Relationship Type="http://schemas.openxmlformats.org/officeDocument/2006/relationships/theme" Target="/ppt/slideMasters/theme/theme1.xml" Id="R31bfe3c1376146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d3d4ed9fa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e8689f0284a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008abe24543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72d8cdd3b45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4e92d6d0d4a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2b35b79414a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230befbb343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fe5f9ce2345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ZONESTAR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ZONESTAR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−348 435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6 766 023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50 189 214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54 397 485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FARESTVEIT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Lunavegen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915 583 318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