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b0c0076d044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2ed76d20d4da0"/>
  </p:sldMasterIdLst>
  <p:sldIdLst>
    <p:sldId xmlns:r="http://schemas.openxmlformats.org/officeDocument/2006/relationships" id="256" r:id="R255511d0f8344ff6"/>
    <p:sldId xmlns:r="http://schemas.openxmlformats.org/officeDocument/2006/relationships" id="257" r:id="R2bb7adb84e80415c"/>
    <p:sldId xmlns:r="http://schemas.openxmlformats.org/officeDocument/2006/relationships" id="258" r:id="R091b37e35b734ca5"/>
    <p:sldId xmlns:r="http://schemas.openxmlformats.org/officeDocument/2006/relationships" id="259" r:id="R0e0aaba63b0a4366"/>
    <p:sldId xmlns:r="http://schemas.openxmlformats.org/officeDocument/2006/relationships" id="260" r:id="Rc89f0311f9ab4071"/>
    <p:sldId xmlns:r="http://schemas.openxmlformats.org/officeDocument/2006/relationships" id="261" r:id="Re4fd8dca59774ec7"/>
    <p:sldId xmlns:r="http://schemas.openxmlformats.org/officeDocument/2006/relationships" id="262" r:id="Raef77803251c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2ed76d20d4da0" /><Relationship Type="http://schemas.openxmlformats.org/officeDocument/2006/relationships/slide" Target="/ppt/slides/slide1.xml" Id="R255511d0f8344ff6" /><Relationship Type="http://schemas.openxmlformats.org/officeDocument/2006/relationships/slide" Target="/ppt/slides/slide2.xml" Id="R2bb7adb84e80415c" /><Relationship Type="http://schemas.openxmlformats.org/officeDocument/2006/relationships/slide" Target="/ppt/slides/slide3.xml" Id="R091b37e35b734ca5" /><Relationship Type="http://schemas.openxmlformats.org/officeDocument/2006/relationships/slide" Target="/ppt/slides/slide4.xml" Id="R0e0aaba63b0a4366" /><Relationship Type="http://schemas.openxmlformats.org/officeDocument/2006/relationships/slide" Target="/ppt/slides/slide5.xml" Id="Rc89f0311f9ab4071" /><Relationship Type="http://schemas.openxmlformats.org/officeDocument/2006/relationships/slide" Target="/ppt/slides/slide6.xml" Id="Re4fd8dca59774ec7" /><Relationship Type="http://schemas.openxmlformats.org/officeDocument/2006/relationships/slide" Target="/ppt/slides/slide7.xml" Id="Raef77803251c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f539744c9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6e06a133b448a" /><Relationship Type="http://schemas.openxmlformats.org/officeDocument/2006/relationships/theme" Target="/ppt/slideMasters/theme/theme1.xml" Id="R724ebbfaf2df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6e06a133b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404ec0aec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be60bed8c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292c768b6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31efbc63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8287e4661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6f5e13c6c4d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24155d314d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CRESVERO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CRESVERO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ODD-TERJE GANGSTØ 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Vårlivegen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9012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