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6b2561a1a7484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84a13c313a4a74"/>
  </p:sldMasterIdLst>
  <p:sldIdLst>
    <p:sldId xmlns:r="http://schemas.openxmlformats.org/officeDocument/2006/relationships" id="256" r:id="R7f05b52e244242a5"/>
    <p:sldId xmlns:r="http://schemas.openxmlformats.org/officeDocument/2006/relationships" id="257" r:id="R1086c700be724fa3"/>
    <p:sldId xmlns:r="http://schemas.openxmlformats.org/officeDocument/2006/relationships" id="258" r:id="Rc82fcfb53f6c4063"/>
    <p:sldId xmlns:r="http://schemas.openxmlformats.org/officeDocument/2006/relationships" id="259" r:id="R9d988ed68921427d"/>
    <p:sldId xmlns:r="http://schemas.openxmlformats.org/officeDocument/2006/relationships" id="260" r:id="R9c7542923f324bbf"/>
    <p:sldId xmlns:r="http://schemas.openxmlformats.org/officeDocument/2006/relationships" id="261" r:id="R5453b126eaaa4d6e"/>
    <p:sldId xmlns:r="http://schemas.openxmlformats.org/officeDocument/2006/relationships" id="262" r:id="Rdab782e71fe54b5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84a13c313a4a74" /><Relationship Type="http://schemas.openxmlformats.org/officeDocument/2006/relationships/slide" Target="/ppt/slides/slide1.xml" Id="R7f05b52e244242a5" /><Relationship Type="http://schemas.openxmlformats.org/officeDocument/2006/relationships/slide" Target="/ppt/slides/slide2.xml" Id="R1086c700be724fa3" /><Relationship Type="http://schemas.openxmlformats.org/officeDocument/2006/relationships/slide" Target="/ppt/slides/slide3.xml" Id="Rc82fcfb53f6c4063" /><Relationship Type="http://schemas.openxmlformats.org/officeDocument/2006/relationships/slide" Target="/ppt/slides/slide4.xml" Id="R9d988ed68921427d" /><Relationship Type="http://schemas.openxmlformats.org/officeDocument/2006/relationships/slide" Target="/ppt/slides/slide5.xml" Id="R9c7542923f324bbf" /><Relationship Type="http://schemas.openxmlformats.org/officeDocument/2006/relationships/slide" Target="/ppt/slides/slide6.xml" Id="R5453b126eaaa4d6e" /><Relationship Type="http://schemas.openxmlformats.org/officeDocument/2006/relationships/slide" Target="/ppt/slides/slide7.xml" Id="Rdab782e71fe54b5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62a82077a64e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79a962745c4402" /><Relationship Type="http://schemas.openxmlformats.org/officeDocument/2006/relationships/theme" Target="/ppt/slideMasters/theme/theme1.xml" Id="R5bd9473f748c40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d79a962745c44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ef1f492c5647d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45766b78d746c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ba7abbf1ba438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8b2476eab740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8bf864091f4d1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b79dbdbea54e1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94fb8ccbd443d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JAN AAGE NILSEN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AAGE NILSEN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AAGE NILSEN HOLDING AS ble etablert [år] og holder til i Kvinesdal.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AAGE NILSEN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AAGE NILSEN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AAGE NILSEN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−35 930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4 397 244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6 969 910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7 716 763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AAGE NILSEN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NICOLAI NILSEN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AAGE NILSEN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MERETE NILSEN RANNESTAD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AAGE NILSEN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Nesgata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4480 Kvinesdal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915 593 674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AAGE NILSEN HOLDING AS</a:t>
            </a:r>
          </a:p>
        </p:txBody>
      </p:sp>
    </p:spTree>
  </p:cSld>
  <p:clrMapOvr>
    <a:masterClrMapping xmlns:a="http://schemas.openxmlformats.org/drawingml/2006/main"/>
  </p:clrMapOvr>
</p:sld>
</file>