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a6053458e45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88be3a36e412c"/>
  </p:sldMasterIdLst>
  <p:sldIdLst>
    <p:sldId xmlns:r="http://schemas.openxmlformats.org/officeDocument/2006/relationships" id="256" r:id="R51a7ab089619413e"/>
    <p:sldId xmlns:r="http://schemas.openxmlformats.org/officeDocument/2006/relationships" id="257" r:id="Rd5d1e141eea44b74"/>
    <p:sldId xmlns:r="http://schemas.openxmlformats.org/officeDocument/2006/relationships" id="258" r:id="R2a0dcff7f1164181"/>
    <p:sldId xmlns:r="http://schemas.openxmlformats.org/officeDocument/2006/relationships" id="259" r:id="R6f37c5b353a84628"/>
    <p:sldId xmlns:r="http://schemas.openxmlformats.org/officeDocument/2006/relationships" id="260" r:id="R15454fcb8bf0433d"/>
    <p:sldId xmlns:r="http://schemas.openxmlformats.org/officeDocument/2006/relationships" id="261" r:id="R2b5ae01631c145f9"/>
    <p:sldId xmlns:r="http://schemas.openxmlformats.org/officeDocument/2006/relationships" id="262" r:id="R4829e3c9be54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88be3a36e412c" /><Relationship Type="http://schemas.openxmlformats.org/officeDocument/2006/relationships/slide" Target="/ppt/slides/slide1.xml" Id="R51a7ab089619413e" /><Relationship Type="http://schemas.openxmlformats.org/officeDocument/2006/relationships/slide" Target="/ppt/slides/slide2.xml" Id="Rd5d1e141eea44b74" /><Relationship Type="http://schemas.openxmlformats.org/officeDocument/2006/relationships/slide" Target="/ppt/slides/slide3.xml" Id="R2a0dcff7f1164181" /><Relationship Type="http://schemas.openxmlformats.org/officeDocument/2006/relationships/slide" Target="/ppt/slides/slide4.xml" Id="R6f37c5b353a84628" /><Relationship Type="http://schemas.openxmlformats.org/officeDocument/2006/relationships/slide" Target="/ppt/slides/slide5.xml" Id="R15454fcb8bf0433d" /><Relationship Type="http://schemas.openxmlformats.org/officeDocument/2006/relationships/slide" Target="/ppt/slides/slide6.xml" Id="R2b5ae01631c145f9" /><Relationship Type="http://schemas.openxmlformats.org/officeDocument/2006/relationships/slide" Target="/ppt/slides/slide7.xml" Id="R4829e3c9be54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b8b8b4b2d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a11c701347ac" /><Relationship Type="http://schemas.openxmlformats.org/officeDocument/2006/relationships/theme" Target="/ppt/slideMasters/theme/theme1.xml" Id="Rb311fc2d22e0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5a11c7013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0cfe62235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6a4fa0273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48454949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60abcef1f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b728e33974e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ee08bf7a2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1bf5c5ff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 REVISJON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5 015 420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1 162 130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2 313 031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SØRLAND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915 606 156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 REVISJON AS</a:t>
            </a:r>
          </a:p>
        </p:txBody>
      </p:sp>
    </p:spTree>
  </p:cSld>
  <p:clrMapOvr>
    <a:masterClrMapping xmlns:a="http://schemas.openxmlformats.org/drawingml/2006/main"/>
  </p:clrMapOvr>
</p:sld>
</file>