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0afd75fec9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f52639dad343fc"/>
  </p:sldMasterIdLst>
  <p:sldIdLst>
    <p:sldId xmlns:r="http://schemas.openxmlformats.org/officeDocument/2006/relationships" id="256" r:id="Rdfc49af515734ab8"/>
    <p:sldId xmlns:r="http://schemas.openxmlformats.org/officeDocument/2006/relationships" id="257" r:id="R052f438d56ed42aa"/>
    <p:sldId xmlns:r="http://schemas.openxmlformats.org/officeDocument/2006/relationships" id="258" r:id="Ra0607fdf5543461a"/>
    <p:sldId xmlns:r="http://schemas.openxmlformats.org/officeDocument/2006/relationships" id="259" r:id="R9293c3599cc34a6e"/>
    <p:sldId xmlns:r="http://schemas.openxmlformats.org/officeDocument/2006/relationships" id="260" r:id="R647c30837bcb43a8"/>
    <p:sldId xmlns:r="http://schemas.openxmlformats.org/officeDocument/2006/relationships" id="261" r:id="R0e79d016dc904fe2"/>
    <p:sldId xmlns:r="http://schemas.openxmlformats.org/officeDocument/2006/relationships" id="262" r:id="Rda4478f8f31944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52639dad343fc" /><Relationship Type="http://schemas.openxmlformats.org/officeDocument/2006/relationships/slide" Target="/ppt/slides/slide1.xml" Id="Rdfc49af515734ab8" /><Relationship Type="http://schemas.openxmlformats.org/officeDocument/2006/relationships/slide" Target="/ppt/slides/slide2.xml" Id="R052f438d56ed42aa" /><Relationship Type="http://schemas.openxmlformats.org/officeDocument/2006/relationships/slide" Target="/ppt/slides/slide3.xml" Id="Ra0607fdf5543461a" /><Relationship Type="http://schemas.openxmlformats.org/officeDocument/2006/relationships/slide" Target="/ppt/slides/slide4.xml" Id="R9293c3599cc34a6e" /><Relationship Type="http://schemas.openxmlformats.org/officeDocument/2006/relationships/slide" Target="/ppt/slides/slide5.xml" Id="R647c30837bcb43a8" /><Relationship Type="http://schemas.openxmlformats.org/officeDocument/2006/relationships/slide" Target="/ppt/slides/slide6.xml" Id="R0e79d016dc904fe2" /><Relationship Type="http://schemas.openxmlformats.org/officeDocument/2006/relationships/slide" Target="/ppt/slides/slide7.xml" Id="Rda4478f8f31944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180733ea1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c39ec9a954c5a" /><Relationship Type="http://schemas.openxmlformats.org/officeDocument/2006/relationships/theme" Target="/ppt/slideMasters/theme/theme1.xml" Id="R5cd6d6470567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3c39ec9a95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555e933ea49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db2a0c4924a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39bef704d4c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07e192b5449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ad0d7ee314a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aebacfdf944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f712ddecc4e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KOMPASSO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KOMPASSO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8 071 012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2 806 383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7 028 399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11 365 019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NORDAHL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TRIPA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Hesthaugvegen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915 606 334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KOMPASSO AS</a:t>
            </a:r>
          </a:p>
        </p:txBody>
      </p:sp>
    </p:spTree>
  </p:cSld>
  <p:clrMapOvr>
    <a:masterClrMapping xmlns:a="http://schemas.openxmlformats.org/drawingml/2006/main"/>
  </p:clrMapOvr>
</p:sld>
</file>