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e197175c1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7a2234db24293"/>
  </p:sldMasterIdLst>
  <p:sldIdLst>
    <p:sldId xmlns:r="http://schemas.openxmlformats.org/officeDocument/2006/relationships" id="256" r:id="Rddc7828d2c1c42b5"/>
    <p:sldId xmlns:r="http://schemas.openxmlformats.org/officeDocument/2006/relationships" id="257" r:id="Ra903dcda874e47e2"/>
    <p:sldId xmlns:r="http://schemas.openxmlformats.org/officeDocument/2006/relationships" id="258" r:id="Rc1b83a18110e407c"/>
    <p:sldId xmlns:r="http://schemas.openxmlformats.org/officeDocument/2006/relationships" id="259" r:id="R54a01e28dc184555"/>
    <p:sldId xmlns:r="http://schemas.openxmlformats.org/officeDocument/2006/relationships" id="260" r:id="R09796823cb804441"/>
    <p:sldId xmlns:r="http://schemas.openxmlformats.org/officeDocument/2006/relationships" id="261" r:id="Rd46dc0c852ae433f"/>
    <p:sldId xmlns:r="http://schemas.openxmlformats.org/officeDocument/2006/relationships" id="262" r:id="R5ee6ae207c35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7a2234db24293" /><Relationship Type="http://schemas.openxmlformats.org/officeDocument/2006/relationships/slide" Target="/ppt/slides/slide1.xml" Id="Rddc7828d2c1c42b5" /><Relationship Type="http://schemas.openxmlformats.org/officeDocument/2006/relationships/slide" Target="/ppt/slides/slide2.xml" Id="Ra903dcda874e47e2" /><Relationship Type="http://schemas.openxmlformats.org/officeDocument/2006/relationships/slide" Target="/ppt/slides/slide3.xml" Id="Rc1b83a18110e407c" /><Relationship Type="http://schemas.openxmlformats.org/officeDocument/2006/relationships/slide" Target="/ppt/slides/slide4.xml" Id="R54a01e28dc184555" /><Relationship Type="http://schemas.openxmlformats.org/officeDocument/2006/relationships/slide" Target="/ppt/slides/slide5.xml" Id="R09796823cb804441" /><Relationship Type="http://schemas.openxmlformats.org/officeDocument/2006/relationships/slide" Target="/ppt/slides/slide6.xml" Id="Rd46dc0c852ae433f" /><Relationship Type="http://schemas.openxmlformats.org/officeDocument/2006/relationships/slide" Target="/ppt/slides/slide7.xml" Id="R5ee6ae207c35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61ac73bc8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77eade7a41d3" /><Relationship Type="http://schemas.openxmlformats.org/officeDocument/2006/relationships/theme" Target="/ppt/slideMasters/theme/theme1.xml" Id="R0f1cc0c835a7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777eade7a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4eca693a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f34dc1a5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8bc373ba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1840422d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4e86a7dce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68dd1e61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3d70aeca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