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45b70c564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969c8ef1f4b53"/>
  </p:sldMasterIdLst>
  <p:sldIdLst>
    <p:sldId xmlns:r="http://schemas.openxmlformats.org/officeDocument/2006/relationships" id="256" r:id="R52c670cded9a4e7c"/>
    <p:sldId xmlns:r="http://schemas.openxmlformats.org/officeDocument/2006/relationships" id="257" r:id="Rfa4926f80ac64beb"/>
    <p:sldId xmlns:r="http://schemas.openxmlformats.org/officeDocument/2006/relationships" id="258" r:id="Re4fdc269d6f14c9c"/>
    <p:sldId xmlns:r="http://schemas.openxmlformats.org/officeDocument/2006/relationships" id="259" r:id="R6d6be621f35549c7"/>
    <p:sldId xmlns:r="http://schemas.openxmlformats.org/officeDocument/2006/relationships" id="260" r:id="R33a6be0057ab46b4"/>
    <p:sldId xmlns:r="http://schemas.openxmlformats.org/officeDocument/2006/relationships" id="261" r:id="Rfcc6779b1c964c0f"/>
    <p:sldId xmlns:r="http://schemas.openxmlformats.org/officeDocument/2006/relationships" id="262" r:id="R6959a101cd91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969c8ef1f4b53" /><Relationship Type="http://schemas.openxmlformats.org/officeDocument/2006/relationships/slide" Target="/ppt/slides/slide1.xml" Id="R52c670cded9a4e7c" /><Relationship Type="http://schemas.openxmlformats.org/officeDocument/2006/relationships/slide" Target="/ppt/slides/slide2.xml" Id="Rfa4926f80ac64beb" /><Relationship Type="http://schemas.openxmlformats.org/officeDocument/2006/relationships/slide" Target="/ppt/slides/slide3.xml" Id="Re4fdc269d6f14c9c" /><Relationship Type="http://schemas.openxmlformats.org/officeDocument/2006/relationships/slide" Target="/ppt/slides/slide4.xml" Id="R6d6be621f35549c7" /><Relationship Type="http://schemas.openxmlformats.org/officeDocument/2006/relationships/slide" Target="/ppt/slides/slide5.xml" Id="R33a6be0057ab46b4" /><Relationship Type="http://schemas.openxmlformats.org/officeDocument/2006/relationships/slide" Target="/ppt/slides/slide6.xml" Id="Rfcc6779b1c964c0f" /><Relationship Type="http://schemas.openxmlformats.org/officeDocument/2006/relationships/slide" Target="/ppt/slides/slide7.xml" Id="R6959a101cd91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0ff1a647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10077fb6d43ab" /><Relationship Type="http://schemas.openxmlformats.org/officeDocument/2006/relationships/theme" Target="/ppt/slideMasters/theme/theme1.xml" Id="Rfe2c14bcae36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10077fb6d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62fb2a0a4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947d0112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0dff09d7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ade6b924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4ecf1ab9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894850dd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5bcd6d43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