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a3580f77d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dd25eb32842dd"/>
  </p:sldMasterIdLst>
  <p:sldIdLst>
    <p:sldId xmlns:r="http://schemas.openxmlformats.org/officeDocument/2006/relationships" id="256" r:id="R4ae90c7f255d4358"/>
    <p:sldId xmlns:r="http://schemas.openxmlformats.org/officeDocument/2006/relationships" id="257" r:id="R473812c65fb945a9"/>
    <p:sldId xmlns:r="http://schemas.openxmlformats.org/officeDocument/2006/relationships" id="258" r:id="Rdee19e125b6f46ae"/>
    <p:sldId xmlns:r="http://schemas.openxmlformats.org/officeDocument/2006/relationships" id="259" r:id="R566ccefffede4a63"/>
    <p:sldId xmlns:r="http://schemas.openxmlformats.org/officeDocument/2006/relationships" id="260" r:id="R52ea9f16af8d4360"/>
    <p:sldId xmlns:r="http://schemas.openxmlformats.org/officeDocument/2006/relationships" id="261" r:id="Rd7488526b77949e7"/>
    <p:sldId xmlns:r="http://schemas.openxmlformats.org/officeDocument/2006/relationships" id="262" r:id="R9ef57480a22f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dd25eb32842dd" /><Relationship Type="http://schemas.openxmlformats.org/officeDocument/2006/relationships/slide" Target="/ppt/slides/slide1.xml" Id="R4ae90c7f255d4358" /><Relationship Type="http://schemas.openxmlformats.org/officeDocument/2006/relationships/slide" Target="/ppt/slides/slide2.xml" Id="R473812c65fb945a9" /><Relationship Type="http://schemas.openxmlformats.org/officeDocument/2006/relationships/slide" Target="/ppt/slides/slide3.xml" Id="Rdee19e125b6f46ae" /><Relationship Type="http://schemas.openxmlformats.org/officeDocument/2006/relationships/slide" Target="/ppt/slides/slide4.xml" Id="R566ccefffede4a63" /><Relationship Type="http://schemas.openxmlformats.org/officeDocument/2006/relationships/slide" Target="/ppt/slides/slide5.xml" Id="R52ea9f16af8d4360" /><Relationship Type="http://schemas.openxmlformats.org/officeDocument/2006/relationships/slide" Target="/ppt/slides/slide6.xml" Id="Rd7488526b77949e7" /><Relationship Type="http://schemas.openxmlformats.org/officeDocument/2006/relationships/slide" Target="/ppt/slides/slide7.xml" Id="R9ef57480a22f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d6c219356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9293abd947f4" /><Relationship Type="http://schemas.openxmlformats.org/officeDocument/2006/relationships/theme" Target="/ppt/slideMasters/theme/theme1.xml" Id="R116fa3d0c07b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e9293abd9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a8b84b34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a28374c4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7529fbb7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e09bf5ca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4e756da4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ca5e5eb5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7324b706f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ØKONOMIAVDELINGEN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ØKONOMIAVDELINGEN ØST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3 569 036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SYNNØVE BALCHEN BRAATHEN LERDALEN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MARINA NAGEL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CONSULT ADB SUPPORT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Holthes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03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post@okavd.no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www.okonomiavdelingen.no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