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aa8b85428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b3d36430f4c19"/>
  </p:sldMasterIdLst>
  <p:sldIdLst>
    <p:sldId xmlns:r="http://schemas.openxmlformats.org/officeDocument/2006/relationships" id="256" r:id="R3844e25b7b664bfb"/>
    <p:sldId xmlns:r="http://schemas.openxmlformats.org/officeDocument/2006/relationships" id="257" r:id="R9d45a715fd954ddb"/>
    <p:sldId xmlns:r="http://schemas.openxmlformats.org/officeDocument/2006/relationships" id="258" r:id="Rceb0bcd3a6ad4bbe"/>
    <p:sldId xmlns:r="http://schemas.openxmlformats.org/officeDocument/2006/relationships" id="259" r:id="R65e270affba446c3"/>
    <p:sldId xmlns:r="http://schemas.openxmlformats.org/officeDocument/2006/relationships" id="260" r:id="Rccc5325c76474925"/>
    <p:sldId xmlns:r="http://schemas.openxmlformats.org/officeDocument/2006/relationships" id="261" r:id="R199017457c1c47d7"/>
    <p:sldId xmlns:r="http://schemas.openxmlformats.org/officeDocument/2006/relationships" id="262" r:id="R0ee2deac7303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b3d36430f4c19" /><Relationship Type="http://schemas.openxmlformats.org/officeDocument/2006/relationships/slide" Target="/ppt/slides/slide1.xml" Id="R3844e25b7b664bfb" /><Relationship Type="http://schemas.openxmlformats.org/officeDocument/2006/relationships/slide" Target="/ppt/slides/slide2.xml" Id="R9d45a715fd954ddb" /><Relationship Type="http://schemas.openxmlformats.org/officeDocument/2006/relationships/slide" Target="/ppt/slides/slide3.xml" Id="Rceb0bcd3a6ad4bbe" /><Relationship Type="http://schemas.openxmlformats.org/officeDocument/2006/relationships/slide" Target="/ppt/slides/slide4.xml" Id="R65e270affba446c3" /><Relationship Type="http://schemas.openxmlformats.org/officeDocument/2006/relationships/slide" Target="/ppt/slides/slide5.xml" Id="Rccc5325c76474925" /><Relationship Type="http://schemas.openxmlformats.org/officeDocument/2006/relationships/slide" Target="/ppt/slides/slide6.xml" Id="R199017457c1c47d7" /><Relationship Type="http://schemas.openxmlformats.org/officeDocument/2006/relationships/slide" Target="/ppt/slides/slide7.xml" Id="R0ee2deac7303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2085150b7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1a9899b149f4" /><Relationship Type="http://schemas.openxmlformats.org/officeDocument/2006/relationships/theme" Target="/ppt/slideMasters/theme/theme1.xml" Id="R9fb58fbfa7c1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11a9899b1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ab33b631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c3546b4a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efe4b36b3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6a9346aef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d54388a6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6975af2e0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ea575207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