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47b1ebdc2949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f76b3a65294e97"/>
  </p:sldMasterIdLst>
  <p:sldIdLst>
    <p:sldId xmlns:r="http://schemas.openxmlformats.org/officeDocument/2006/relationships" id="256" r:id="Rb9fd91f2e9074e29"/>
    <p:sldId xmlns:r="http://schemas.openxmlformats.org/officeDocument/2006/relationships" id="257" r:id="Rc2abe12cb25b44c2"/>
    <p:sldId xmlns:r="http://schemas.openxmlformats.org/officeDocument/2006/relationships" id="258" r:id="R36155051c3b14c2e"/>
    <p:sldId xmlns:r="http://schemas.openxmlformats.org/officeDocument/2006/relationships" id="259" r:id="R1a14f1a0fc184cfb"/>
    <p:sldId xmlns:r="http://schemas.openxmlformats.org/officeDocument/2006/relationships" id="260" r:id="R813e829327b947b0"/>
    <p:sldId xmlns:r="http://schemas.openxmlformats.org/officeDocument/2006/relationships" id="261" r:id="R297476cbabc447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f76b3a65294e97" /><Relationship Type="http://schemas.openxmlformats.org/officeDocument/2006/relationships/slide" Target="/ppt/slides/slide1.xml" Id="Rb9fd91f2e9074e29" /><Relationship Type="http://schemas.openxmlformats.org/officeDocument/2006/relationships/slide" Target="/ppt/slides/slide2.xml" Id="Rc2abe12cb25b44c2" /><Relationship Type="http://schemas.openxmlformats.org/officeDocument/2006/relationships/slide" Target="/ppt/slides/slide3.xml" Id="R36155051c3b14c2e" /><Relationship Type="http://schemas.openxmlformats.org/officeDocument/2006/relationships/slide" Target="/ppt/slides/slide4.xml" Id="R1a14f1a0fc184cfb" /><Relationship Type="http://schemas.openxmlformats.org/officeDocument/2006/relationships/slide" Target="/ppt/slides/slide5.xml" Id="R813e829327b947b0" /><Relationship Type="http://schemas.openxmlformats.org/officeDocument/2006/relationships/slide" Target="/ppt/slides/slide6.xml" Id="R297476cbabc447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dfa9da392846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63f764a7a4381" /><Relationship Type="http://schemas.openxmlformats.org/officeDocument/2006/relationships/theme" Target="/ppt/slideMasters/theme/theme1.xml" Id="R03abda487bde44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e63f764a7a43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dbf283dd643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c6cac65ca40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8ced92a4b41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45847357142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a7f7e84a849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75fdc5c9c4a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FREMTIND FORSIKRING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FREMTIND 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FREMTIND FORSIKRING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FREMTIND 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FREMTIND 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FREMTIND 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FREMTIND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FREMTIND 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Hammersborggata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post@fremtind.no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915 651 232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FREMTIND FORSIKRING AS</a:t>
            </a:r>
          </a:p>
        </p:txBody>
      </p:sp>
    </p:spTree>
  </p:cSld>
  <p:clrMapOvr>
    <a:masterClrMapping xmlns:a="http://schemas.openxmlformats.org/drawingml/2006/main"/>
  </p:clrMapOvr>
</p:sld>
</file>