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1a03cc53c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7d9deaf9a4315"/>
  </p:sldMasterIdLst>
  <p:sldIdLst>
    <p:sldId xmlns:r="http://schemas.openxmlformats.org/officeDocument/2006/relationships" id="256" r:id="R40179c39599b4ac3"/>
    <p:sldId xmlns:r="http://schemas.openxmlformats.org/officeDocument/2006/relationships" id="257" r:id="R8919f20f3e0848a5"/>
    <p:sldId xmlns:r="http://schemas.openxmlformats.org/officeDocument/2006/relationships" id="258" r:id="Rbb0f1471532a4787"/>
    <p:sldId xmlns:r="http://schemas.openxmlformats.org/officeDocument/2006/relationships" id="259" r:id="R80bb6a37496a453b"/>
    <p:sldId xmlns:r="http://schemas.openxmlformats.org/officeDocument/2006/relationships" id="260" r:id="R02ffc1df26164e62"/>
    <p:sldId xmlns:r="http://schemas.openxmlformats.org/officeDocument/2006/relationships" id="261" r:id="R201e747ed4a34a3c"/>
    <p:sldId xmlns:r="http://schemas.openxmlformats.org/officeDocument/2006/relationships" id="262" r:id="R28ef37f13449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7d9deaf9a4315" /><Relationship Type="http://schemas.openxmlformats.org/officeDocument/2006/relationships/slide" Target="/ppt/slides/slide1.xml" Id="R40179c39599b4ac3" /><Relationship Type="http://schemas.openxmlformats.org/officeDocument/2006/relationships/slide" Target="/ppt/slides/slide2.xml" Id="R8919f20f3e0848a5" /><Relationship Type="http://schemas.openxmlformats.org/officeDocument/2006/relationships/slide" Target="/ppt/slides/slide3.xml" Id="Rbb0f1471532a4787" /><Relationship Type="http://schemas.openxmlformats.org/officeDocument/2006/relationships/slide" Target="/ppt/slides/slide4.xml" Id="R80bb6a37496a453b" /><Relationship Type="http://schemas.openxmlformats.org/officeDocument/2006/relationships/slide" Target="/ppt/slides/slide5.xml" Id="R02ffc1df26164e62" /><Relationship Type="http://schemas.openxmlformats.org/officeDocument/2006/relationships/slide" Target="/ppt/slides/slide6.xml" Id="R201e747ed4a34a3c" /><Relationship Type="http://schemas.openxmlformats.org/officeDocument/2006/relationships/slide" Target="/ppt/slides/slide7.xml" Id="R28ef37f13449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fa432fcf5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122d1b0a64d0e" /><Relationship Type="http://schemas.openxmlformats.org/officeDocument/2006/relationships/theme" Target="/ppt/slideMasters/theme/theme1.xml" Id="R24f5fabedfbf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122d1b0a6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f4ae2012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59246284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7c0584ca5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6692506b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954c49187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19d1d1ea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c679d0183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BADERM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BADERM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JOHANN BADER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MAY-RITA HUSMO BADER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Hvalen terrasse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915 676 642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BADERM HOLDING AS</a:t>
            </a:r>
          </a:p>
        </p:txBody>
      </p:sp>
    </p:spTree>
  </p:cSld>
  <p:clrMapOvr>
    <a:masterClrMapping xmlns:a="http://schemas.openxmlformats.org/drawingml/2006/main"/>
  </p:clrMapOvr>
</p:sld>
</file>