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4534b1f28d47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de21314e2145c3"/>
  </p:sldMasterIdLst>
  <p:sldIdLst>
    <p:sldId xmlns:r="http://schemas.openxmlformats.org/officeDocument/2006/relationships" id="256" r:id="R12d28d5a0a2c4c56"/>
    <p:sldId xmlns:r="http://schemas.openxmlformats.org/officeDocument/2006/relationships" id="257" r:id="R0640309bd6654bcf"/>
    <p:sldId xmlns:r="http://schemas.openxmlformats.org/officeDocument/2006/relationships" id="258" r:id="Rb70d627e1c564048"/>
    <p:sldId xmlns:r="http://schemas.openxmlformats.org/officeDocument/2006/relationships" id="259" r:id="R94547d7db45e4ef2"/>
    <p:sldId xmlns:r="http://schemas.openxmlformats.org/officeDocument/2006/relationships" id="260" r:id="Rf76a388fa7a74177"/>
    <p:sldId xmlns:r="http://schemas.openxmlformats.org/officeDocument/2006/relationships" id="261" r:id="R61bf90761bb248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e21314e2145c3" /><Relationship Type="http://schemas.openxmlformats.org/officeDocument/2006/relationships/slide" Target="/ppt/slides/slide1.xml" Id="R12d28d5a0a2c4c56" /><Relationship Type="http://schemas.openxmlformats.org/officeDocument/2006/relationships/slide" Target="/ppt/slides/slide2.xml" Id="R0640309bd6654bcf" /><Relationship Type="http://schemas.openxmlformats.org/officeDocument/2006/relationships/slide" Target="/ppt/slides/slide3.xml" Id="Rb70d627e1c564048" /><Relationship Type="http://schemas.openxmlformats.org/officeDocument/2006/relationships/slide" Target="/ppt/slides/slide4.xml" Id="R94547d7db45e4ef2" /><Relationship Type="http://schemas.openxmlformats.org/officeDocument/2006/relationships/slide" Target="/ppt/slides/slide5.xml" Id="Rf76a388fa7a74177" /><Relationship Type="http://schemas.openxmlformats.org/officeDocument/2006/relationships/slide" Target="/ppt/slides/slide6.xml" Id="R61bf90761bb248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208a7493a40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e5b0e1f9d463e" /><Relationship Type="http://schemas.openxmlformats.org/officeDocument/2006/relationships/theme" Target="/ppt/slideMasters/theme/theme1.xml" Id="Rd05524b929f348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be5b0e1f9d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7279c2916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5d10549a2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2629934af48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7e6baa3254b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fed49788d40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7d47bb8d3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SPAREBANK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CLIPPER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+4751676700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915 691 161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