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8c360a145745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7e42ab22824c18"/>
  </p:sldMasterIdLst>
  <p:sldIdLst>
    <p:sldId xmlns:r="http://schemas.openxmlformats.org/officeDocument/2006/relationships" id="256" r:id="R629b2fd16ce64ce5"/>
    <p:sldId xmlns:r="http://schemas.openxmlformats.org/officeDocument/2006/relationships" id="257" r:id="R83b33706ee014862"/>
    <p:sldId xmlns:r="http://schemas.openxmlformats.org/officeDocument/2006/relationships" id="258" r:id="R62f1b23eac53481b"/>
    <p:sldId xmlns:r="http://schemas.openxmlformats.org/officeDocument/2006/relationships" id="259" r:id="R5172f4323f4b491a"/>
    <p:sldId xmlns:r="http://schemas.openxmlformats.org/officeDocument/2006/relationships" id="260" r:id="Rcd0549efb306409b"/>
    <p:sldId xmlns:r="http://schemas.openxmlformats.org/officeDocument/2006/relationships" id="261" r:id="R7c17614ece694708"/>
    <p:sldId xmlns:r="http://schemas.openxmlformats.org/officeDocument/2006/relationships" id="262" r:id="R04d06c29ca4542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7e42ab22824c18" /><Relationship Type="http://schemas.openxmlformats.org/officeDocument/2006/relationships/slide" Target="/ppt/slides/slide1.xml" Id="R629b2fd16ce64ce5" /><Relationship Type="http://schemas.openxmlformats.org/officeDocument/2006/relationships/slide" Target="/ppt/slides/slide2.xml" Id="R83b33706ee014862" /><Relationship Type="http://schemas.openxmlformats.org/officeDocument/2006/relationships/slide" Target="/ppt/slides/slide3.xml" Id="R62f1b23eac53481b" /><Relationship Type="http://schemas.openxmlformats.org/officeDocument/2006/relationships/slide" Target="/ppt/slides/slide4.xml" Id="R5172f4323f4b491a" /><Relationship Type="http://schemas.openxmlformats.org/officeDocument/2006/relationships/slide" Target="/ppt/slides/slide5.xml" Id="Rcd0549efb306409b" /><Relationship Type="http://schemas.openxmlformats.org/officeDocument/2006/relationships/slide" Target="/ppt/slides/slide6.xml" Id="R7c17614ece694708" /><Relationship Type="http://schemas.openxmlformats.org/officeDocument/2006/relationships/slide" Target="/ppt/slides/slide7.xml" Id="R04d06c29ca4542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1504764cd04a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1a93621f74fb0" /><Relationship Type="http://schemas.openxmlformats.org/officeDocument/2006/relationships/theme" Target="/ppt/slideMasters/theme/theme1.xml" Id="R279ae0889dfa40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01a93621f74f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a42fc43c54e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ccb2458644d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638cd54fd42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c699c518946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76ecb3eaa48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72c8d2e3b4d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272f23d1745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ECO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ECO FINANS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12 158 082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524 115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603 986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1 105 415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3 343 854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ALAN ARAS KADER  –  27,8 %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DUC QUY PHAN  –  27,8 %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FORSBERG INVEST AS  –  27,8 %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REBAZ JAMAL RASHID RASHID  –  16,6 %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17 83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post@ecofinans.no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ecofinans.no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915 714 641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 FINANS AS</a:t>
            </a:r>
          </a:p>
        </p:txBody>
      </p:sp>
    </p:spTree>
  </p:cSld>
  <p:clrMapOvr>
    <a:masterClrMapping xmlns:a="http://schemas.openxmlformats.org/drawingml/2006/main"/>
  </p:clrMapOvr>
</p:sld>
</file>