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1db630c86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1950a133c4e9b"/>
  </p:sldMasterIdLst>
  <p:sldIdLst>
    <p:sldId xmlns:r="http://schemas.openxmlformats.org/officeDocument/2006/relationships" id="256" r:id="R77c0dd1cc3754867"/>
    <p:sldId xmlns:r="http://schemas.openxmlformats.org/officeDocument/2006/relationships" id="257" r:id="Rc1814f0ff90c4d9f"/>
    <p:sldId xmlns:r="http://schemas.openxmlformats.org/officeDocument/2006/relationships" id="258" r:id="R8e2d8c3806f44003"/>
    <p:sldId xmlns:r="http://schemas.openxmlformats.org/officeDocument/2006/relationships" id="259" r:id="Ra72875920d8343de"/>
    <p:sldId xmlns:r="http://schemas.openxmlformats.org/officeDocument/2006/relationships" id="260" r:id="R916c3183194a4889"/>
    <p:sldId xmlns:r="http://schemas.openxmlformats.org/officeDocument/2006/relationships" id="261" r:id="Rdde0e22c235c4cf5"/>
    <p:sldId xmlns:r="http://schemas.openxmlformats.org/officeDocument/2006/relationships" id="262" r:id="R99b60c1b73a640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1950a133c4e9b" /><Relationship Type="http://schemas.openxmlformats.org/officeDocument/2006/relationships/slide" Target="/ppt/slides/slide1.xml" Id="R77c0dd1cc3754867" /><Relationship Type="http://schemas.openxmlformats.org/officeDocument/2006/relationships/slide" Target="/ppt/slides/slide2.xml" Id="Rc1814f0ff90c4d9f" /><Relationship Type="http://schemas.openxmlformats.org/officeDocument/2006/relationships/slide" Target="/ppt/slides/slide3.xml" Id="R8e2d8c3806f44003" /><Relationship Type="http://schemas.openxmlformats.org/officeDocument/2006/relationships/slide" Target="/ppt/slides/slide4.xml" Id="Ra72875920d8343de" /><Relationship Type="http://schemas.openxmlformats.org/officeDocument/2006/relationships/slide" Target="/ppt/slides/slide5.xml" Id="R916c3183194a4889" /><Relationship Type="http://schemas.openxmlformats.org/officeDocument/2006/relationships/slide" Target="/ppt/slides/slide6.xml" Id="Rdde0e22c235c4cf5" /><Relationship Type="http://schemas.openxmlformats.org/officeDocument/2006/relationships/slide" Target="/ppt/slides/slide7.xml" Id="R99b60c1b73a640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4323daf4a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559d37a714715" /><Relationship Type="http://schemas.openxmlformats.org/officeDocument/2006/relationships/theme" Target="/ppt/slideMasters/theme/theme1.xml" Id="Ra3dacc09f7644c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6559d37a7147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fb79f846b4f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d4668ec4e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7b4031f56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066397f58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cdfa81757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63c12060d49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72c806bbf4c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SCALA MARKETING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669 285 241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782 873 013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NYGAARD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ANETTE NYGAARD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IVAR NYGAARD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PETTER NYGAARD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VIDVEI NYGAARD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NYGAARD ANKER-RASCH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915 736 319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