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8615b057f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c731ab3e54b3d"/>
  </p:sldMasterIdLst>
  <p:sldIdLst>
    <p:sldId xmlns:r="http://schemas.openxmlformats.org/officeDocument/2006/relationships" id="256" r:id="R2f5d0a2d5c0143f0"/>
    <p:sldId xmlns:r="http://schemas.openxmlformats.org/officeDocument/2006/relationships" id="257" r:id="R2e0f81e5f4ba4171"/>
    <p:sldId xmlns:r="http://schemas.openxmlformats.org/officeDocument/2006/relationships" id="258" r:id="R03ca588220014446"/>
    <p:sldId xmlns:r="http://schemas.openxmlformats.org/officeDocument/2006/relationships" id="259" r:id="Rc19a139eae2d4254"/>
    <p:sldId xmlns:r="http://schemas.openxmlformats.org/officeDocument/2006/relationships" id="260" r:id="Rcf178f794c394ea7"/>
    <p:sldId xmlns:r="http://schemas.openxmlformats.org/officeDocument/2006/relationships" id="261" r:id="R0759c93607b64096"/>
    <p:sldId xmlns:r="http://schemas.openxmlformats.org/officeDocument/2006/relationships" id="262" r:id="Rd8c865edb2e6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c731ab3e54b3d" /><Relationship Type="http://schemas.openxmlformats.org/officeDocument/2006/relationships/slide" Target="/ppt/slides/slide1.xml" Id="R2f5d0a2d5c0143f0" /><Relationship Type="http://schemas.openxmlformats.org/officeDocument/2006/relationships/slide" Target="/ppt/slides/slide2.xml" Id="R2e0f81e5f4ba4171" /><Relationship Type="http://schemas.openxmlformats.org/officeDocument/2006/relationships/slide" Target="/ppt/slides/slide3.xml" Id="R03ca588220014446" /><Relationship Type="http://schemas.openxmlformats.org/officeDocument/2006/relationships/slide" Target="/ppt/slides/slide4.xml" Id="Rc19a139eae2d4254" /><Relationship Type="http://schemas.openxmlformats.org/officeDocument/2006/relationships/slide" Target="/ppt/slides/slide5.xml" Id="Rcf178f794c394ea7" /><Relationship Type="http://schemas.openxmlformats.org/officeDocument/2006/relationships/slide" Target="/ppt/slides/slide6.xml" Id="R0759c93607b64096" /><Relationship Type="http://schemas.openxmlformats.org/officeDocument/2006/relationships/slide" Target="/ppt/slides/slide7.xml" Id="Rd8c865edb2e6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844e66724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68c489db4ae0" /><Relationship Type="http://schemas.openxmlformats.org/officeDocument/2006/relationships/theme" Target="/ppt/slideMasters/theme/theme1.xml" Id="R593f601e0a96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c68c489db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ae8830ad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ff5fd9df4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6c771e34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7a5fe84cf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b61fe35c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b06589db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e0f1a49c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SELBYGGEN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SELBYGGEN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7 740 758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HÅRSTAD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MORSET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 FUGLEM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OLSEN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UTHUS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BRYNJOLV HAAVE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redaksjonen@selbyggen.no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