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969fc0077c4d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330926bc449eb"/>
  </p:sldMasterIdLst>
  <p:sldIdLst>
    <p:sldId xmlns:r="http://schemas.openxmlformats.org/officeDocument/2006/relationships" id="256" r:id="Rcae93f8f5e0a49a3"/>
    <p:sldId xmlns:r="http://schemas.openxmlformats.org/officeDocument/2006/relationships" id="257" r:id="R6ff636017afc436c"/>
    <p:sldId xmlns:r="http://schemas.openxmlformats.org/officeDocument/2006/relationships" id="258" r:id="R7dcf59f24f144a27"/>
    <p:sldId xmlns:r="http://schemas.openxmlformats.org/officeDocument/2006/relationships" id="259" r:id="Race143fa307e4738"/>
    <p:sldId xmlns:r="http://schemas.openxmlformats.org/officeDocument/2006/relationships" id="260" r:id="R4287d00d142f4b12"/>
    <p:sldId xmlns:r="http://schemas.openxmlformats.org/officeDocument/2006/relationships" id="261" r:id="Rfb2551dbfcfb4127"/>
    <p:sldId xmlns:r="http://schemas.openxmlformats.org/officeDocument/2006/relationships" id="262" r:id="Rf9c12ef41e1e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330926bc449eb" /><Relationship Type="http://schemas.openxmlformats.org/officeDocument/2006/relationships/slide" Target="/ppt/slides/slide1.xml" Id="Rcae93f8f5e0a49a3" /><Relationship Type="http://schemas.openxmlformats.org/officeDocument/2006/relationships/slide" Target="/ppt/slides/slide2.xml" Id="R6ff636017afc436c" /><Relationship Type="http://schemas.openxmlformats.org/officeDocument/2006/relationships/slide" Target="/ppt/slides/slide3.xml" Id="R7dcf59f24f144a27" /><Relationship Type="http://schemas.openxmlformats.org/officeDocument/2006/relationships/slide" Target="/ppt/slides/slide4.xml" Id="Race143fa307e4738" /><Relationship Type="http://schemas.openxmlformats.org/officeDocument/2006/relationships/slide" Target="/ppt/slides/slide5.xml" Id="R4287d00d142f4b12" /><Relationship Type="http://schemas.openxmlformats.org/officeDocument/2006/relationships/slide" Target="/ppt/slides/slide6.xml" Id="Rfb2551dbfcfb4127" /><Relationship Type="http://schemas.openxmlformats.org/officeDocument/2006/relationships/slide" Target="/ppt/slides/slide7.xml" Id="Rf9c12ef41e1e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7c48ddd1f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ac21702f44b1d" /><Relationship Type="http://schemas.openxmlformats.org/officeDocument/2006/relationships/theme" Target="/ppt/slideMasters/theme/theme1.xml" Id="Racb7608aa334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ac21702f4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0b590a483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b61edcfe546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2b55853a84e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b5f4b2862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c2b2a1364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b235a6da44d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a630ba040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MONKMOUND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MONKMOUND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MONKMOUND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MONKMOUND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MONKMOUND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MONKMOUND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11 340 607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123 379 541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125 622 573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MONKMOUND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MUNKHAUGEN SELVAAG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MONKMOUND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Åsvegen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915 783 317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MONKMOUND AS</a:t>
            </a:r>
          </a:p>
        </p:txBody>
      </p:sp>
    </p:spTree>
  </p:cSld>
  <p:clrMapOvr>
    <a:masterClrMapping xmlns:a="http://schemas.openxmlformats.org/drawingml/2006/main"/>
  </p:clrMapOvr>
</p:sld>
</file>