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297bc214956447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78c28e5a70a422c"/>
  </p:sldMasterIdLst>
  <p:sldIdLst>
    <p:sldId xmlns:r="http://schemas.openxmlformats.org/officeDocument/2006/relationships" id="256" r:id="Rd741ee0be35d4edb"/>
    <p:sldId xmlns:r="http://schemas.openxmlformats.org/officeDocument/2006/relationships" id="257" r:id="R755a7f84ae7a49fe"/>
    <p:sldId xmlns:r="http://schemas.openxmlformats.org/officeDocument/2006/relationships" id="258" r:id="Re9379af1b4c04d09"/>
    <p:sldId xmlns:r="http://schemas.openxmlformats.org/officeDocument/2006/relationships" id="259" r:id="Rc857000010784505"/>
    <p:sldId xmlns:r="http://schemas.openxmlformats.org/officeDocument/2006/relationships" id="260" r:id="R644e690f9dd246ed"/>
    <p:sldId xmlns:r="http://schemas.openxmlformats.org/officeDocument/2006/relationships" id="261" r:id="R42fcbc029cfb4872"/>
    <p:sldId xmlns:r="http://schemas.openxmlformats.org/officeDocument/2006/relationships" id="262" r:id="R6e95381e254e4be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8c28e5a70a422c" /><Relationship Type="http://schemas.openxmlformats.org/officeDocument/2006/relationships/slide" Target="/ppt/slides/slide1.xml" Id="Rd741ee0be35d4edb" /><Relationship Type="http://schemas.openxmlformats.org/officeDocument/2006/relationships/slide" Target="/ppt/slides/slide2.xml" Id="R755a7f84ae7a49fe" /><Relationship Type="http://schemas.openxmlformats.org/officeDocument/2006/relationships/slide" Target="/ppt/slides/slide3.xml" Id="Re9379af1b4c04d09" /><Relationship Type="http://schemas.openxmlformats.org/officeDocument/2006/relationships/slide" Target="/ppt/slides/slide4.xml" Id="Rc857000010784505" /><Relationship Type="http://schemas.openxmlformats.org/officeDocument/2006/relationships/slide" Target="/ppt/slides/slide5.xml" Id="R644e690f9dd246ed" /><Relationship Type="http://schemas.openxmlformats.org/officeDocument/2006/relationships/slide" Target="/ppt/slides/slide6.xml" Id="R42fcbc029cfb4872" /><Relationship Type="http://schemas.openxmlformats.org/officeDocument/2006/relationships/slide" Target="/ppt/slides/slide7.xml" Id="R6e95381e254e4be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c3e01cf299430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ccf7105574420d" /><Relationship Type="http://schemas.openxmlformats.org/officeDocument/2006/relationships/theme" Target="/ppt/slideMasters/theme/theme1.xml" Id="Reb32800b8e514b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ccf7105574420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3b52bd607b462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c7b3f3c79b467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1d755e6c1f4a2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bf7a79dfe742d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677bde69ce44e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51589316f4426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72e435683c446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ELSTAD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ELSTAD INVEST AS ble etablert [år] og holder til i Alvdal.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−24 288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151 297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10 595 680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10 631 506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ØIVIND MOTRØEN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Sivilldalsveien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2560 Alvdal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915 789 986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ELSTAD INVEST AS</a:t>
            </a:r>
          </a:p>
        </p:txBody>
      </p:sp>
    </p:spTree>
  </p:cSld>
  <p:clrMapOvr>
    <a:masterClrMapping xmlns:a="http://schemas.openxmlformats.org/drawingml/2006/main"/>
  </p:clrMapOvr>
</p:sld>
</file>