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9e6b6d97f04d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664a07d47d4f94"/>
  </p:sldMasterIdLst>
  <p:sldIdLst>
    <p:sldId xmlns:r="http://schemas.openxmlformats.org/officeDocument/2006/relationships" id="256" r:id="Rf4a311c6c33e4872"/>
    <p:sldId xmlns:r="http://schemas.openxmlformats.org/officeDocument/2006/relationships" id="257" r:id="R16acd68190054b64"/>
    <p:sldId xmlns:r="http://schemas.openxmlformats.org/officeDocument/2006/relationships" id="258" r:id="R98d193f870604f9e"/>
    <p:sldId xmlns:r="http://schemas.openxmlformats.org/officeDocument/2006/relationships" id="259" r:id="R64c873a9fbba44fa"/>
    <p:sldId xmlns:r="http://schemas.openxmlformats.org/officeDocument/2006/relationships" id="260" r:id="Rcba9270d1e13472d"/>
    <p:sldId xmlns:r="http://schemas.openxmlformats.org/officeDocument/2006/relationships" id="261" r:id="R4ddb1d6634b645f4"/>
    <p:sldId xmlns:r="http://schemas.openxmlformats.org/officeDocument/2006/relationships" id="262" r:id="R271cb6462f9a43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64a07d47d4f94" /><Relationship Type="http://schemas.openxmlformats.org/officeDocument/2006/relationships/slide" Target="/ppt/slides/slide1.xml" Id="Rf4a311c6c33e4872" /><Relationship Type="http://schemas.openxmlformats.org/officeDocument/2006/relationships/slide" Target="/ppt/slides/slide2.xml" Id="R16acd68190054b64" /><Relationship Type="http://schemas.openxmlformats.org/officeDocument/2006/relationships/slide" Target="/ppt/slides/slide3.xml" Id="R98d193f870604f9e" /><Relationship Type="http://schemas.openxmlformats.org/officeDocument/2006/relationships/slide" Target="/ppt/slides/slide4.xml" Id="R64c873a9fbba44fa" /><Relationship Type="http://schemas.openxmlformats.org/officeDocument/2006/relationships/slide" Target="/ppt/slides/slide5.xml" Id="Rcba9270d1e13472d" /><Relationship Type="http://schemas.openxmlformats.org/officeDocument/2006/relationships/slide" Target="/ppt/slides/slide6.xml" Id="R4ddb1d6634b645f4" /><Relationship Type="http://schemas.openxmlformats.org/officeDocument/2006/relationships/slide" Target="/ppt/slides/slide7.xml" Id="R271cb6462f9a43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15a6bf08c46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39f6a05004f70" /><Relationship Type="http://schemas.openxmlformats.org/officeDocument/2006/relationships/theme" Target="/ppt/slideMasters/theme/theme1.xml" Id="R2ffbf05d4e5d46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f39f6a05004f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6f4cbc388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3277f89f949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60d68fd224d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963f3dc154a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02206ef5b43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4bee9feee48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0f6cff49742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JEPSON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JEPSON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JEPSON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JEPSON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JEPSON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JEPSON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8 282 901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24 193 774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24 195 857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JEPSON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OLIVER JEPSON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JEPSON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Stokkavei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915 796 850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JEPSON HOLDING AS</a:t>
            </a:r>
          </a:p>
        </p:txBody>
      </p:sp>
    </p:spTree>
  </p:cSld>
  <p:clrMapOvr>
    <a:masterClrMapping xmlns:a="http://schemas.openxmlformats.org/drawingml/2006/main"/>
  </p:clrMapOvr>
</p:sld>
</file>