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1823619dd948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1e494cd0a84967"/>
  </p:sldMasterIdLst>
  <p:sldIdLst>
    <p:sldId xmlns:r="http://schemas.openxmlformats.org/officeDocument/2006/relationships" id="256" r:id="R9aa479d692e745e9"/>
    <p:sldId xmlns:r="http://schemas.openxmlformats.org/officeDocument/2006/relationships" id="257" r:id="R2bf63ee703c7486d"/>
    <p:sldId xmlns:r="http://schemas.openxmlformats.org/officeDocument/2006/relationships" id="258" r:id="R2b97bd63957b4fd2"/>
    <p:sldId xmlns:r="http://schemas.openxmlformats.org/officeDocument/2006/relationships" id="259" r:id="R84b2cce70d274c8a"/>
    <p:sldId xmlns:r="http://schemas.openxmlformats.org/officeDocument/2006/relationships" id="260" r:id="R2fface8540a6456e"/>
    <p:sldId xmlns:r="http://schemas.openxmlformats.org/officeDocument/2006/relationships" id="261" r:id="Rf2a115de79aa48d3"/>
    <p:sldId xmlns:r="http://schemas.openxmlformats.org/officeDocument/2006/relationships" id="262" r:id="R20c8d37b73d540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1e494cd0a84967" /><Relationship Type="http://schemas.openxmlformats.org/officeDocument/2006/relationships/slide" Target="/ppt/slides/slide1.xml" Id="R9aa479d692e745e9" /><Relationship Type="http://schemas.openxmlformats.org/officeDocument/2006/relationships/slide" Target="/ppt/slides/slide2.xml" Id="R2bf63ee703c7486d" /><Relationship Type="http://schemas.openxmlformats.org/officeDocument/2006/relationships/slide" Target="/ppt/slides/slide3.xml" Id="R2b97bd63957b4fd2" /><Relationship Type="http://schemas.openxmlformats.org/officeDocument/2006/relationships/slide" Target="/ppt/slides/slide4.xml" Id="R84b2cce70d274c8a" /><Relationship Type="http://schemas.openxmlformats.org/officeDocument/2006/relationships/slide" Target="/ppt/slides/slide5.xml" Id="R2fface8540a6456e" /><Relationship Type="http://schemas.openxmlformats.org/officeDocument/2006/relationships/slide" Target="/ppt/slides/slide6.xml" Id="Rf2a115de79aa48d3" /><Relationship Type="http://schemas.openxmlformats.org/officeDocument/2006/relationships/slide" Target="/ppt/slides/slide7.xml" Id="R20c8d37b73d540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718c8b89464d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6140774584599" /><Relationship Type="http://schemas.openxmlformats.org/officeDocument/2006/relationships/theme" Target="/ppt/slideMasters/theme/theme1.xml" Id="R0bed09be00ff42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e61407745845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83353a99442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fa12927e142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58f53d4c04b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81a5a9c6042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a6e45c2924a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f29c4c0be45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6015128d644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 NILSEN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 NILSEN HOLDING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7 935 538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736 070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4 752 059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AAGE NILSEN HOLDING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NILSEN HOLDING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Nesgata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915 796 931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 NILSEN HOLDING AS</a:t>
            </a:r>
          </a:p>
        </p:txBody>
      </p:sp>
    </p:spTree>
  </p:cSld>
  <p:clrMapOvr>
    <a:masterClrMapping xmlns:a="http://schemas.openxmlformats.org/drawingml/2006/main"/>
  </p:clrMapOvr>
</p:sld>
</file>