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364dc8bbf745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c8d498a8b94df4"/>
  </p:sldMasterIdLst>
  <p:sldIdLst>
    <p:sldId xmlns:r="http://schemas.openxmlformats.org/officeDocument/2006/relationships" id="256" r:id="R8160290a0d9c4270"/>
    <p:sldId xmlns:r="http://schemas.openxmlformats.org/officeDocument/2006/relationships" id="257" r:id="R08c6396a09714aac"/>
    <p:sldId xmlns:r="http://schemas.openxmlformats.org/officeDocument/2006/relationships" id="258" r:id="R2d803b51e89d4498"/>
    <p:sldId xmlns:r="http://schemas.openxmlformats.org/officeDocument/2006/relationships" id="259" r:id="Rd17a96cfadbd4e38"/>
    <p:sldId xmlns:r="http://schemas.openxmlformats.org/officeDocument/2006/relationships" id="260" r:id="R7cf6f12424c4454c"/>
    <p:sldId xmlns:r="http://schemas.openxmlformats.org/officeDocument/2006/relationships" id="261" r:id="R551198d31a404881"/>
    <p:sldId xmlns:r="http://schemas.openxmlformats.org/officeDocument/2006/relationships" id="262" r:id="Rdc1ffcffd13e48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8d498a8b94df4" /><Relationship Type="http://schemas.openxmlformats.org/officeDocument/2006/relationships/slide" Target="/ppt/slides/slide1.xml" Id="R8160290a0d9c4270" /><Relationship Type="http://schemas.openxmlformats.org/officeDocument/2006/relationships/slide" Target="/ppt/slides/slide2.xml" Id="R08c6396a09714aac" /><Relationship Type="http://schemas.openxmlformats.org/officeDocument/2006/relationships/slide" Target="/ppt/slides/slide3.xml" Id="R2d803b51e89d4498" /><Relationship Type="http://schemas.openxmlformats.org/officeDocument/2006/relationships/slide" Target="/ppt/slides/slide4.xml" Id="Rd17a96cfadbd4e38" /><Relationship Type="http://schemas.openxmlformats.org/officeDocument/2006/relationships/slide" Target="/ppt/slides/slide5.xml" Id="R7cf6f12424c4454c" /><Relationship Type="http://schemas.openxmlformats.org/officeDocument/2006/relationships/slide" Target="/ppt/slides/slide6.xml" Id="R551198d31a404881" /><Relationship Type="http://schemas.openxmlformats.org/officeDocument/2006/relationships/slide" Target="/ppt/slides/slide7.xml" Id="Rdc1ffcffd13e48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3760e62a048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fb43cf5dd4901" /><Relationship Type="http://schemas.openxmlformats.org/officeDocument/2006/relationships/theme" Target="/ppt/slideMasters/theme/theme1.xml" Id="R397395296d3045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9fb43cf5dd49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4056169e84a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5a2a0200e42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ed331f3ba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7aa9b5ba84f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8f754784248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60c5798cf4b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cd9e0c453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TCD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 HOLDING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12 037 724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12 074 066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DOBLOUG THOR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Nergårdsvegen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2385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tcd@okonomi.as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915 797 490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