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44aa967504a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c354a12ab641ff"/>
  </p:sldMasterIdLst>
  <p:sldIdLst>
    <p:sldId xmlns:r="http://schemas.openxmlformats.org/officeDocument/2006/relationships" id="256" r:id="R198c2cb0b9634e4e"/>
    <p:sldId xmlns:r="http://schemas.openxmlformats.org/officeDocument/2006/relationships" id="257" r:id="R9609c5d9f8524eb7"/>
    <p:sldId xmlns:r="http://schemas.openxmlformats.org/officeDocument/2006/relationships" id="258" r:id="Rf7476d421e674309"/>
    <p:sldId xmlns:r="http://schemas.openxmlformats.org/officeDocument/2006/relationships" id="259" r:id="Re851a235ab16443c"/>
    <p:sldId xmlns:r="http://schemas.openxmlformats.org/officeDocument/2006/relationships" id="260" r:id="R4d0a69b80eaf4fc4"/>
    <p:sldId xmlns:r="http://schemas.openxmlformats.org/officeDocument/2006/relationships" id="261" r:id="R86fd7e9f2b834be2"/>
    <p:sldId xmlns:r="http://schemas.openxmlformats.org/officeDocument/2006/relationships" id="262" r:id="Rc5ac6dda898848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354a12ab641ff" /><Relationship Type="http://schemas.openxmlformats.org/officeDocument/2006/relationships/slide" Target="/ppt/slides/slide1.xml" Id="R198c2cb0b9634e4e" /><Relationship Type="http://schemas.openxmlformats.org/officeDocument/2006/relationships/slide" Target="/ppt/slides/slide2.xml" Id="R9609c5d9f8524eb7" /><Relationship Type="http://schemas.openxmlformats.org/officeDocument/2006/relationships/slide" Target="/ppt/slides/slide3.xml" Id="Rf7476d421e674309" /><Relationship Type="http://schemas.openxmlformats.org/officeDocument/2006/relationships/slide" Target="/ppt/slides/slide4.xml" Id="Re851a235ab16443c" /><Relationship Type="http://schemas.openxmlformats.org/officeDocument/2006/relationships/slide" Target="/ppt/slides/slide5.xml" Id="R4d0a69b80eaf4fc4" /><Relationship Type="http://schemas.openxmlformats.org/officeDocument/2006/relationships/slide" Target="/ppt/slides/slide6.xml" Id="R86fd7e9f2b834be2" /><Relationship Type="http://schemas.openxmlformats.org/officeDocument/2006/relationships/slide" Target="/ppt/slides/slide7.xml" Id="Rc5ac6dda898848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b838f26ca4b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ddeb8bd7a4c3e" /><Relationship Type="http://schemas.openxmlformats.org/officeDocument/2006/relationships/theme" Target="/ppt/slideMasters/theme/theme1.xml" Id="R3713b6bd0b0f42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2ddeb8bd7a4c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97516caef4b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04d93620d4d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a08cf54694b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f02ecef5344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9eae8995b49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f03e261f047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06434174a4e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