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2d3413e3c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2ba7aef044834"/>
  </p:sldMasterIdLst>
  <p:sldIdLst>
    <p:sldId xmlns:r="http://schemas.openxmlformats.org/officeDocument/2006/relationships" id="256" r:id="R9959b87e1d214f40"/>
    <p:sldId xmlns:r="http://schemas.openxmlformats.org/officeDocument/2006/relationships" id="257" r:id="Rc84ebaa10e104f32"/>
    <p:sldId xmlns:r="http://schemas.openxmlformats.org/officeDocument/2006/relationships" id="258" r:id="R730c1c247249455d"/>
    <p:sldId xmlns:r="http://schemas.openxmlformats.org/officeDocument/2006/relationships" id="259" r:id="R929bed943f904c7d"/>
    <p:sldId xmlns:r="http://schemas.openxmlformats.org/officeDocument/2006/relationships" id="260" r:id="Rc97432683ab743ae"/>
    <p:sldId xmlns:r="http://schemas.openxmlformats.org/officeDocument/2006/relationships" id="261" r:id="R01f778e3541b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2ba7aef044834" /><Relationship Type="http://schemas.openxmlformats.org/officeDocument/2006/relationships/slide" Target="/ppt/slides/slide1.xml" Id="R9959b87e1d214f40" /><Relationship Type="http://schemas.openxmlformats.org/officeDocument/2006/relationships/slide" Target="/ppt/slides/slide2.xml" Id="Rc84ebaa10e104f32" /><Relationship Type="http://schemas.openxmlformats.org/officeDocument/2006/relationships/slide" Target="/ppt/slides/slide3.xml" Id="R730c1c247249455d" /><Relationship Type="http://schemas.openxmlformats.org/officeDocument/2006/relationships/slide" Target="/ppt/slides/slide4.xml" Id="R929bed943f904c7d" /><Relationship Type="http://schemas.openxmlformats.org/officeDocument/2006/relationships/slide" Target="/ppt/slides/slide5.xml" Id="Rc97432683ab743ae" /><Relationship Type="http://schemas.openxmlformats.org/officeDocument/2006/relationships/slide" Target="/ppt/slides/slide6.xml" Id="R01f778e3541b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43bccb695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d48b8321e41ed" /><Relationship Type="http://schemas.openxmlformats.org/officeDocument/2006/relationships/theme" Target="/ppt/slideMasters/theme/theme1.xml" Id="Rc4e255cb82904e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d48b8321e41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9d16cf0cb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37d47b614b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a8714cab1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736533c47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7efb0c2e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62d89790e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