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c17d2f4b3f4a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e7683acd56466d"/>
  </p:sldMasterIdLst>
  <p:sldIdLst>
    <p:sldId xmlns:r="http://schemas.openxmlformats.org/officeDocument/2006/relationships" id="256" r:id="R23d918e90a8c41ff"/>
    <p:sldId xmlns:r="http://schemas.openxmlformats.org/officeDocument/2006/relationships" id="257" r:id="Rc80a48cde0de4ea9"/>
    <p:sldId xmlns:r="http://schemas.openxmlformats.org/officeDocument/2006/relationships" id="258" r:id="R5ef697be376b4f15"/>
    <p:sldId xmlns:r="http://schemas.openxmlformats.org/officeDocument/2006/relationships" id="259" r:id="Re0c22e9010e94ca7"/>
    <p:sldId xmlns:r="http://schemas.openxmlformats.org/officeDocument/2006/relationships" id="260" r:id="R81bd09fd24a94203"/>
    <p:sldId xmlns:r="http://schemas.openxmlformats.org/officeDocument/2006/relationships" id="261" r:id="Re5e02498d2b04d69"/>
    <p:sldId xmlns:r="http://schemas.openxmlformats.org/officeDocument/2006/relationships" id="262" r:id="Rbfe7bc26be7549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e7683acd56466d" /><Relationship Type="http://schemas.openxmlformats.org/officeDocument/2006/relationships/slide" Target="/ppt/slides/slide1.xml" Id="R23d918e90a8c41ff" /><Relationship Type="http://schemas.openxmlformats.org/officeDocument/2006/relationships/slide" Target="/ppt/slides/slide2.xml" Id="Rc80a48cde0de4ea9" /><Relationship Type="http://schemas.openxmlformats.org/officeDocument/2006/relationships/slide" Target="/ppt/slides/slide3.xml" Id="R5ef697be376b4f15" /><Relationship Type="http://schemas.openxmlformats.org/officeDocument/2006/relationships/slide" Target="/ppt/slides/slide4.xml" Id="Re0c22e9010e94ca7" /><Relationship Type="http://schemas.openxmlformats.org/officeDocument/2006/relationships/slide" Target="/ppt/slides/slide5.xml" Id="R81bd09fd24a94203" /><Relationship Type="http://schemas.openxmlformats.org/officeDocument/2006/relationships/slide" Target="/ppt/slides/slide6.xml" Id="Re5e02498d2b04d69" /><Relationship Type="http://schemas.openxmlformats.org/officeDocument/2006/relationships/slide" Target="/ppt/slides/slide7.xml" Id="Rbfe7bc26be7549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ace6850fce44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c3969ee5c4f2c" /><Relationship Type="http://schemas.openxmlformats.org/officeDocument/2006/relationships/theme" Target="/ppt/slideMasters/theme/theme1.xml" Id="Rbb07a5cb23354c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ec3969ee5c4f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3ecf203424f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2e56bc89c4d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0ecce965f4e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918b6858b49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28281eb1841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5ac233f0040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12aee71fe46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JUPITER INVEST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JUPITER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JUPITER INVEST II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JUPITER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JUPITER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JUPITER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−194 428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10 289 479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33 709 030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33 743 314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JUPITER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IDAR MARIUS ULSTEIN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JUPITER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Vikemyra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915 842 321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JUPITER INVEST II AS</a:t>
            </a:r>
          </a:p>
        </p:txBody>
      </p:sp>
    </p:spTree>
  </p:cSld>
  <p:clrMapOvr>
    <a:masterClrMapping xmlns:a="http://schemas.openxmlformats.org/drawingml/2006/main"/>
  </p:clrMapOvr>
</p:sld>
</file>