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cb5212ac8a49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6a1f09cb13481a"/>
  </p:sldMasterIdLst>
  <p:sldIdLst>
    <p:sldId xmlns:r="http://schemas.openxmlformats.org/officeDocument/2006/relationships" id="256" r:id="Ra12892edc99944f9"/>
    <p:sldId xmlns:r="http://schemas.openxmlformats.org/officeDocument/2006/relationships" id="257" r:id="R43c40adfb33e45c2"/>
    <p:sldId xmlns:r="http://schemas.openxmlformats.org/officeDocument/2006/relationships" id="258" r:id="R12d2151aa8ce42bf"/>
    <p:sldId xmlns:r="http://schemas.openxmlformats.org/officeDocument/2006/relationships" id="259" r:id="R5b67a69c78604852"/>
    <p:sldId xmlns:r="http://schemas.openxmlformats.org/officeDocument/2006/relationships" id="260" r:id="R95d066dde71f46c6"/>
    <p:sldId xmlns:r="http://schemas.openxmlformats.org/officeDocument/2006/relationships" id="261" r:id="Rf1ff20c842d94822"/>
    <p:sldId xmlns:r="http://schemas.openxmlformats.org/officeDocument/2006/relationships" id="262" r:id="Rc7dd1501c6e74d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a1f09cb13481a" /><Relationship Type="http://schemas.openxmlformats.org/officeDocument/2006/relationships/slide" Target="/ppt/slides/slide1.xml" Id="Ra12892edc99944f9" /><Relationship Type="http://schemas.openxmlformats.org/officeDocument/2006/relationships/slide" Target="/ppt/slides/slide2.xml" Id="R43c40adfb33e45c2" /><Relationship Type="http://schemas.openxmlformats.org/officeDocument/2006/relationships/slide" Target="/ppt/slides/slide3.xml" Id="R12d2151aa8ce42bf" /><Relationship Type="http://schemas.openxmlformats.org/officeDocument/2006/relationships/slide" Target="/ppt/slides/slide4.xml" Id="R5b67a69c78604852" /><Relationship Type="http://schemas.openxmlformats.org/officeDocument/2006/relationships/slide" Target="/ppt/slides/slide5.xml" Id="R95d066dde71f46c6" /><Relationship Type="http://schemas.openxmlformats.org/officeDocument/2006/relationships/slide" Target="/ppt/slides/slide6.xml" Id="Rf1ff20c842d94822" /><Relationship Type="http://schemas.openxmlformats.org/officeDocument/2006/relationships/slide" Target="/ppt/slides/slide7.xml" Id="Rc7dd1501c6e74d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729137ae04e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5149c98524bea" /><Relationship Type="http://schemas.openxmlformats.org/officeDocument/2006/relationships/theme" Target="/ppt/slideMasters/theme/theme1.xml" Id="Rf2507a32a2ce40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5149c9852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b46968fc94c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8e53a42ba40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38fc777da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a7b43508940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fc431bbd743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f676d881147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6107a0bc14e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MOGUL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MOGUL KAPITAL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36 355 573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38 578 792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GUNVOR ULSTEIN  –  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915 843 115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KAPITAL AS</a:t>
            </a:r>
          </a:p>
        </p:txBody>
      </p:sp>
    </p:spTree>
  </p:cSld>
  <p:clrMapOvr>
    <a:masterClrMapping xmlns:a="http://schemas.openxmlformats.org/drawingml/2006/main"/>
  </p:clrMapOvr>
</p:sld>
</file>