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2d385e551247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f9b35c515546e1"/>
  </p:sldMasterIdLst>
  <p:sldIdLst>
    <p:sldId xmlns:r="http://schemas.openxmlformats.org/officeDocument/2006/relationships" id="256" r:id="Ra1a78ff1ce0d462e"/>
    <p:sldId xmlns:r="http://schemas.openxmlformats.org/officeDocument/2006/relationships" id="257" r:id="Re66f3dfbe2e94dd9"/>
    <p:sldId xmlns:r="http://schemas.openxmlformats.org/officeDocument/2006/relationships" id="258" r:id="R7ab1e2eb89104245"/>
    <p:sldId xmlns:r="http://schemas.openxmlformats.org/officeDocument/2006/relationships" id="259" r:id="Rdd08f86bbbad41e8"/>
    <p:sldId xmlns:r="http://schemas.openxmlformats.org/officeDocument/2006/relationships" id="260" r:id="Rf118cc9266fe467e"/>
    <p:sldId xmlns:r="http://schemas.openxmlformats.org/officeDocument/2006/relationships" id="261" r:id="Rbad9068201674d17"/>
    <p:sldId xmlns:r="http://schemas.openxmlformats.org/officeDocument/2006/relationships" id="262" r:id="R1a8dcfafe0bb4c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f9b35c515546e1" /><Relationship Type="http://schemas.openxmlformats.org/officeDocument/2006/relationships/slide" Target="/ppt/slides/slide1.xml" Id="Ra1a78ff1ce0d462e" /><Relationship Type="http://schemas.openxmlformats.org/officeDocument/2006/relationships/slide" Target="/ppt/slides/slide2.xml" Id="Re66f3dfbe2e94dd9" /><Relationship Type="http://schemas.openxmlformats.org/officeDocument/2006/relationships/slide" Target="/ppt/slides/slide3.xml" Id="R7ab1e2eb89104245" /><Relationship Type="http://schemas.openxmlformats.org/officeDocument/2006/relationships/slide" Target="/ppt/slides/slide4.xml" Id="Rdd08f86bbbad41e8" /><Relationship Type="http://schemas.openxmlformats.org/officeDocument/2006/relationships/slide" Target="/ppt/slides/slide5.xml" Id="Rf118cc9266fe467e" /><Relationship Type="http://schemas.openxmlformats.org/officeDocument/2006/relationships/slide" Target="/ppt/slides/slide6.xml" Id="Rbad9068201674d17" /><Relationship Type="http://schemas.openxmlformats.org/officeDocument/2006/relationships/slide" Target="/ppt/slides/slide7.xml" Id="R1a8dcfafe0bb4c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6843852cab43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e45ddf2254631" /><Relationship Type="http://schemas.openxmlformats.org/officeDocument/2006/relationships/theme" Target="/ppt/slideMasters/theme/theme1.xml" Id="R257c8a77fc1f4a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ee45ddf22546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689068d0649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1edd79dcf4a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a4d50cf1b4f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74386713947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022cd4fb045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6e663a87844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49c9c4c0745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APEKROKEN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APEKROKEN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APEKROKEN HOLDING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APEKROKEN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APEKROKEN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APEKROKEN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7 237 054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62 156 255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69 490 316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APEKROKEN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STANG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APEKROKEN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Storåsvegen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915 852 440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APEKROKEN HOLDING AS</a:t>
            </a:r>
          </a:p>
        </p:txBody>
      </p:sp>
    </p:spTree>
  </p:cSld>
  <p:clrMapOvr>
    <a:masterClrMapping xmlns:a="http://schemas.openxmlformats.org/drawingml/2006/main"/>
  </p:clrMapOvr>
</p:sld>
</file>