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2d6160c24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bcd1ec1af4456"/>
  </p:sldMasterIdLst>
  <p:sldIdLst>
    <p:sldId xmlns:r="http://schemas.openxmlformats.org/officeDocument/2006/relationships" id="256" r:id="Rf184d075e74648f9"/>
    <p:sldId xmlns:r="http://schemas.openxmlformats.org/officeDocument/2006/relationships" id="257" r:id="R300bca16f92645b7"/>
    <p:sldId xmlns:r="http://schemas.openxmlformats.org/officeDocument/2006/relationships" id="258" r:id="R33f73e07f4d74647"/>
    <p:sldId xmlns:r="http://schemas.openxmlformats.org/officeDocument/2006/relationships" id="259" r:id="Rfa2458dc1d39436d"/>
    <p:sldId xmlns:r="http://schemas.openxmlformats.org/officeDocument/2006/relationships" id="260" r:id="Rf1404bec64a54f89"/>
    <p:sldId xmlns:r="http://schemas.openxmlformats.org/officeDocument/2006/relationships" id="261" r:id="Rabb2aed8049f4102"/>
    <p:sldId xmlns:r="http://schemas.openxmlformats.org/officeDocument/2006/relationships" id="262" r:id="Re8245d46d3d4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bcd1ec1af4456" /><Relationship Type="http://schemas.openxmlformats.org/officeDocument/2006/relationships/slide" Target="/ppt/slides/slide1.xml" Id="Rf184d075e74648f9" /><Relationship Type="http://schemas.openxmlformats.org/officeDocument/2006/relationships/slide" Target="/ppt/slides/slide2.xml" Id="R300bca16f92645b7" /><Relationship Type="http://schemas.openxmlformats.org/officeDocument/2006/relationships/slide" Target="/ppt/slides/slide3.xml" Id="R33f73e07f4d74647" /><Relationship Type="http://schemas.openxmlformats.org/officeDocument/2006/relationships/slide" Target="/ppt/slides/slide4.xml" Id="Rfa2458dc1d39436d" /><Relationship Type="http://schemas.openxmlformats.org/officeDocument/2006/relationships/slide" Target="/ppt/slides/slide5.xml" Id="Rf1404bec64a54f89" /><Relationship Type="http://schemas.openxmlformats.org/officeDocument/2006/relationships/slide" Target="/ppt/slides/slide6.xml" Id="Rabb2aed8049f4102" /><Relationship Type="http://schemas.openxmlformats.org/officeDocument/2006/relationships/slide" Target="/ppt/slides/slide7.xml" Id="Re8245d46d3d4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183997a4b4b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c0dafe7d4880" /><Relationship Type="http://schemas.openxmlformats.org/officeDocument/2006/relationships/theme" Target="/ppt/slideMasters/theme/theme1.xml" Id="Rda8a88e440d3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2c0dafe7d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d0fedf3b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531c320ec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eda539a1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10abadfd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80ca12454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4c557de3f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a8f9bd22f47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SIDONIA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SIDONIA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7 572 985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79 563 646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85 685 543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STANG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Falkensteinsvegen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geirolav@arnestang.no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915 852 459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SIDONIA HOLDING AS</a:t>
            </a:r>
          </a:p>
        </p:txBody>
      </p:sp>
    </p:spTree>
  </p:cSld>
  <p:clrMapOvr>
    <a:masterClrMapping xmlns:a="http://schemas.openxmlformats.org/drawingml/2006/main"/>
  </p:clrMapOvr>
</p:sld>
</file>