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3ae226746547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794e8d20704cdd"/>
  </p:sldMasterIdLst>
  <p:sldIdLst>
    <p:sldId xmlns:r="http://schemas.openxmlformats.org/officeDocument/2006/relationships" id="256" r:id="R68c81f934a914c6a"/>
    <p:sldId xmlns:r="http://schemas.openxmlformats.org/officeDocument/2006/relationships" id="257" r:id="R1c8cbe44710f4d10"/>
    <p:sldId xmlns:r="http://schemas.openxmlformats.org/officeDocument/2006/relationships" id="258" r:id="Rcb39b15e0c9149ed"/>
    <p:sldId xmlns:r="http://schemas.openxmlformats.org/officeDocument/2006/relationships" id="259" r:id="R0525eeba0a3640bf"/>
    <p:sldId xmlns:r="http://schemas.openxmlformats.org/officeDocument/2006/relationships" id="260" r:id="R091b3deec9b847fb"/>
    <p:sldId xmlns:r="http://schemas.openxmlformats.org/officeDocument/2006/relationships" id="261" r:id="Rec01384a23844696"/>
    <p:sldId xmlns:r="http://schemas.openxmlformats.org/officeDocument/2006/relationships" id="262" r:id="Ra368dd7c00064b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794e8d20704cdd" /><Relationship Type="http://schemas.openxmlformats.org/officeDocument/2006/relationships/slide" Target="/ppt/slides/slide1.xml" Id="R68c81f934a914c6a" /><Relationship Type="http://schemas.openxmlformats.org/officeDocument/2006/relationships/slide" Target="/ppt/slides/slide2.xml" Id="R1c8cbe44710f4d10" /><Relationship Type="http://schemas.openxmlformats.org/officeDocument/2006/relationships/slide" Target="/ppt/slides/slide3.xml" Id="Rcb39b15e0c9149ed" /><Relationship Type="http://schemas.openxmlformats.org/officeDocument/2006/relationships/slide" Target="/ppt/slides/slide4.xml" Id="R0525eeba0a3640bf" /><Relationship Type="http://schemas.openxmlformats.org/officeDocument/2006/relationships/slide" Target="/ppt/slides/slide5.xml" Id="R091b3deec9b847fb" /><Relationship Type="http://schemas.openxmlformats.org/officeDocument/2006/relationships/slide" Target="/ppt/slides/slide6.xml" Id="Rec01384a23844696" /><Relationship Type="http://schemas.openxmlformats.org/officeDocument/2006/relationships/slide" Target="/ppt/slides/slide7.xml" Id="Ra368dd7c00064b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6d006f2f714d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bc61a2e334a78" /><Relationship Type="http://schemas.openxmlformats.org/officeDocument/2006/relationships/theme" Target="/ppt/slideMasters/theme/theme1.xml" Id="R57805abc51ea4d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abc61a2e334a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27853806740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3fd9efcf540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fc83ebab949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7456a782147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38b6703864c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3ae84f21f44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273f8931e947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TOKA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 INVEST II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−1 150 613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28 658 467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233 470 243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248 389 163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ULSTEIN  –  47,0 %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EMMA ULSTEIN  –  26,5 %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 ULSTEIN  –  26,5 %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915 852 521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