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1d04e2093246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782b95a66540f6"/>
  </p:sldMasterIdLst>
  <p:sldIdLst>
    <p:sldId xmlns:r="http://schemas.openxmlformats.org/officeDocument/2006/relationships" id="256" r:id="Refa04a2b487e4b87"/>
    <p:sldId xmlns:r="http://schemas.openxmlformats.org/officeDocument/2006/relationships" id="257" r:id="Raa39fecf667240b1"/>
    <p:sldId xmlns:r="http://schemas.openxmlformats.org/officeDocument/2006/relationships" id="258" r:id="Rea600f7dfa674e8a"/>
    <p:sldId xmlns:r="http://schemas.openxmlformats.org/officeDocument/2006/relationships" id="259" r:id="R4b0b6226991948d8"/>
    <p:sldId xmlns:r="http://schemas.openxmlformats.org/officeDocument/2006/relationships" id="260" r:id="R80d0387826f74cb8"/>
    <p:sldId xmlns:r="http://schemas.openxmlformats.org/officeDocument/2006/relationships" id="261" r:id="R25a75b43ac3d4866"/>
    <p:sldId xmlns:r="http://schemas.openxmlformats.org/officeDocument/2006/relationships" id="262" r:id="R095c433e0f4f48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782b95a66540f6" /><Relationship Type="http://schemas.openxmlformats.org/officeDocument/2006/relationships/slide" Target="/ppt/slides/slide1.xml" Id="Refa04a2b487e4b87" /><Relationship Type="http://schemas.openxmlformats.org/officeDocument/2006/relationships/slide" Target="/ppt/slides/slide2.xml" Id="Raa39fecf667240b1" /><Relationship Type="http://schemas.openxmlformats.org/officeDocument/2006/relationships/slide" Target="/ppt/slides/slide3.xml" Id="Rea600f7dfa674e8a" /><Relationship Type="http://schemas.openxmlformats.org/officeDocument/2006/relationships/slide" Target="/ppt/slides/slide4.xml" Id="R4b0b6226991948d8" /><Relationship Type="http://schemas.openxmlformats.org/officeDocument/2006/relationships/slide" Target="/ppt/slides/slide5.xml" Id="R80d0387826f74cb8" /><Relationship Type="http://schemas.openxmlformats.org/officeDocument/2006/relationships/slide" Target="/ppt/slides/slide6.xml" Id="R25a75b43ac3d4866" /><Relationship Type="http://schemas.openxmlformats.org/officeDocument/2006/relationships/slide" Target="/ppt/slides/slide7.xml" Id="R095c433e0f4f48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ec0506c3504c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1983ce80c4381" /><Relationship Type="http://schemas.openxmlformats.org/officeDocument/2006/relationships/theme" Target="/ppt/slideMasters/theme/theme1.xml" Id="R31c994f81a844e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01983ce80c43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008a27dc249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9ef30531b47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2104f1c4a49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09662dfc047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6ad4e9be349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b4fd5e6344c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acc68b78a41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MARTINUS ULSTEIN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MARTINUS ULSTEIN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MARTINUS ULSTEIN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MARTINUS ULSTEIN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MARTINUS ULSTEIN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MARTINUS ULSTEIN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−224 137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3 033 920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44 122 635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44 367 394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MARTINUS ULSTEIN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ULSTEIN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MARTINUS ULSTEIN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ULSTEIN  –  20,1 %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MARTINUS ULSTEIN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Vikemyra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915 857 396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MARTINUS ULSTEIN AS</a:t>
            </a:r>
          </a:p>
        </p:txBody>
      </p:sp>
    </p:spTree>
  </p:cSld>
  <p:clrMapOvr>
    <a:masterClrMapping xmlns:a="http://schemas.openxmlformats.org/drawingml/2006/main"/>
  </p:clrMapOvr>
</p:sld>
</file>