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caf351b0c6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c999fda3f4307"/>
  </p:sldMasterIdLst>
  <p:sldIdLst>
    <p:sldId xmlns:r="http://schemas.openxmlformats.org/officeDocument/2006/relationships" id="256" r:id="Re796f0cc75f14ef6"/>
    <p:sldId xmlns:r="http://schemas.openxmlformats.org/officeDocument/2006/relationships" id="257" r:id="Ra55663c5975d4789"/>
    <p:sldId xmlns:r="http://schemas.openxmlformats.org/officeDocument/2006/relationships" id="258" r:id="Re8a7f1409a114da3"/>
    <p:sldId xmlns:r="http://schemas.openxmlformats.org/officeDocument/2006/relationships" id="259" r:id="Rad95d8898f9f4adb"/>
    <p:sldId xmlns:r="http://schemas.openxmlformats.org/officeDocument/2006/relationships" id="260" r:id="Rd02a4098d6e0429d"/>
    <p:sldId xmlns:r="http://schemas.openxmlformats.org/officeDocument/2006/relationships" id="261" r:id="Rbc12b7be0fcf4fd6"/>
    <p:sldId xmlns:r="http://schemas.openxmlformats.org/officeDocument/2006/relationships" id="262" r:id="Re035793e9773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c999fda3f4307" /><Relationship Type="http://schemas.openxmlformats.org/officeDocument/2006/relationships/slide" Target="/ppt/slides/slide1.xml" Id="Re796f0cc75f14ef6" /><Relationship Type="http://schemas.openxmlformats.org/officeDocument/2006/relationships/slide" Target="/ppt/slides/slide2.xml" Id="Ra55663c5975d4789" /><Relationship Type="http://schemas.openxmlformats.org/officeDocument/2006/relationships/slide" Target="/ppt/slides/slide3.xml" Id="Re8a7f1409a114da3" /><Relationship Type="http://schemas.openxmlformats.org/officeDocument/2006/relationships/slide" Target="/ppt/slides/slide4.xml" Id="Rad95d8898f9f4adb" /><Relationship Type="http://schemas.openxmlformats.org/officeDocument/2006/relationships/slide" Target="/ppt/slides/slide5.xml" Id="Rd02a4098d6e0429d" /><Relationship Type="http://schemas.openxmlformats.org/officeDocument/2006/relationships/slide" Target="/ppt/slides/slide6.xml" Id="Rbc12b7be0fcf4fd6" /><Relationship Type="http://schemas.openxmlformats.org/officeDocument/2006/relationships/slide" Target="/ppt/slides/slide7.xml" Id="Re035793e9773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581c2959b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7c9c8b5f043fb" /><Relationship Type="http://schemas.openxmlformats.org/officeDocument/2006/relationships/theme" Target="/ppt/slideMasters/theme/theme1.xml" Id="Rf18c3f864d8c43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7c9c8b5f0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c19d3bfe8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ba216152f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271e12d69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47a0bba9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fb95dce11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ae9b9b0da40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4d39744b9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VEGARD ULSTEIN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ULSTEIN INVEST II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−590 854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84 649 461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85 327 297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VEGARD ULSTEIN INVEST II AS</a:t>
            </a:r>
          </a:p>
        </p:txBody>
      </p:sp>
    </p:spTree>
  </p:cSld>
  <p:clrMapOvr>
    <a:masterClrMapping xmlns:a="http://schemas.openxmlformats.org/drawingml/2006/main"/>
  </p:clrMapOvr>
</p:sld>
</file>