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b03d9bb5d84e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ef6d9a5dd34ab3"/>
  </p:sldMasterIdLst>
  <p:sldIdLst>
    <p:sldId xmlns:r="http://schemas.openxmlformats.org/officeDocument/2006/relationships" id="256" r:id="R342468164f334581"/>
    <p:sldId xmlns:r="http://schemas.openxmlformats.org/officeDocument/2006/relationships" id="257" r:id="R3bbfd70ea08045b7"/>
    <p:sldId xmlns:r="http://schemas.openxmlformats.org/officeDocument/2006/relationships" id="258" r:id="R5706dbaa935e4fe8"/>
    <p:sldId xmlns:r="http://schemas.openxmlformats.org/officeDocument/2006/relationships" id="259" r:id="R0eefb59633e04296"/>
    <p:sldId xmlns:r="http://schemas.openxmlformats.org/officeDocument/2006/relationships" id="260" r:id="Rcc28e16973a742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ef6d9a5dd34ab3" /><Relationship Type="http://schemas.openxmlformats.org/officeDocument/2006/relationships/slide" Target="/ppt/slides/slide1.xml" Id="R342468164f334581" /><Relationship Type="http://schemas.openxmlformats.org/officeDocument/2006/relationships/slide" Target="/ppt/slides/slide2.xml" Id="R3bbfd70ea08045b7" /><Relationship Type="http://schemas.openxmlformats.org/officeDocument/2006/relationships/slide" Target="/ppt/slides/slide3.xml" Id="R5706dbaa935e4fe8" /><Relationship Type="http://schemas.openxmlformats.org/officeDocument/2006/relationships/slide" Target="/ppt/slides/slide4.xml" Id="R0eefb59633e04296" /><Relationship Type="http://schemas.openxmlformats.org/officeDocument/2006/relationships/slide" Target="/ppt/slides/slide5.xml" Id="Rcc28e16973a742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1e67799444c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30a671b134385" /><Relationship Type="http://schemas.openxmlformats.org/officeDocument/2006/relationships/theme" Target="/ppt/slideMasters/theme/theme1.xml" Id="Rbea49a87c25642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a30a671b1343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f9f8aad5746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0600c50874c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1925049cc49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a77855f8249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2ee9876a146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KRONPRINSENSGT. 10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KRONPRINSENSGT. 10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915 865 186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