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b37558061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20c4eafd3426d"/>
  </p:sldMasterIdLst>
  <p:sldIdLst>
    <p:sldId xmlns:r="http://schemas.openxmlformats.org/officeDocument/2006/relationships" id="256" r:id="R94b30f3f4bc14d34"/>
    <p:sldId xmlns:r="http://schemas.openxmlformats.org/officeDocument/2006/relationships" id="257" r:id="R94788675ba4a4ffd"/>
    <p:sldId xmlns:r="http://schemas.openxmlformats.org/officeDocument/2006/relationships" id="258" r:id="Rbef081979fe84ced"/>
    <p:sldId xmlns:r="http://schemas.openxmlformats.org/officeDocument/2006/relationships" id="259" r:id="Rf9b4c8be6eff4ba2"/>
    <p:sldId xmlns:r="http://schemas.openxmlformats.org/officeDocument/2006/relationships" id="260" r:id="Rc85333842e3344d8"/>
    <p:sldId xmlns:r="http://schemas.openxmlformats.org/officeDocument/2006/relationships" id="261" r:id="Rcec37a982cb34cf3"/>
    <p:sldId xmlns:r="http://schemas.openxmlformats.org/officeDocument/2006/relationships" id="262" r:id="Rcc5943a19868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20c4eafd3426d" /><Relationship Type="http://schemas.openxmlformats.org/officeDocument/2006/relationships/slide" Target="/ppt/slides/slide1.xml" Id="R94b30f3f4bc14d34" /><Relationship Type="http://schemas.openxmlformats.org/officeDocument/2006/relationships/slide" Target="/ppt/slides/slide2.xml" Id="R94788675ba4a4ffd" /><Relationship Type="http://schemas.openxmlformats.org/officeDocument/2006/relationships/slide" Target="/ppt/slides/slide3.xml" Id="Rbef081979fe84ced" /><Relationship Type="http://schemas.openxmlformats.org/officeDocument/2006/relationships/slide" Target="/ppt/slides/slide4.xml" Id="Rf9b4c8be6eff4ba2" /><Relationship Type="http://schemas.openxmlformats.org/officeDocument/2006/relationships/slide" Target="/ppt/slides/slide5.xml" Id="Rc85333842e3344d8" /><Relationship Type="http://schemas.openxmlformats.org/officeDocument/2006/relationships/slide" Target="/ppt/slides/slide6.xml" Id="Rcec37a982cb34cf3" /><Relationship Type="http://schemas.openxmlformats.org/officeDocument/2006/relationships/slide" Target="/ppt/slides/slide7.xml" Id="Rcc5943a19868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7343270a3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ed4fa26c44eb" /><Relationship Type="http://schemas.openxmlformats.org/officeDocument/2006/relationships/theme" Target="/ppt/slideMasters/theme/theme1.xml" Id="R9d0493153be8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5ed4fa26c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0c5da4f4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de307e70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f317075d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f2d6eb3e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e55212dd6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5cc5b1d1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f79ff540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REVISJON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TRANCORP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trung.tran@trancorp.no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915 879 985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 REVISJON AS</a:t>
            </a:r>
          </a:p>
        </p:txBody>
      </p:sp>
    </p:spTree>
  </p:cSld>
  <p:clrMapOvr>
    <a:masterClrMapping xmlns:a="http://schemas.openxmlformats.org/drawingml/2006/main"/>
  </p:clrMapOvr>
</p:sld>
</file>