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bee690abd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0fa3e7d1844e8"/>
  </p:sldMasterIdLst>
  <p:sldIdLst>
    <p:sldId xmlns:r="http://schemas.openxmlformats.org/officeDocument/2006/relationships" id="256" r:id="Rb949178c95914d04"/>
    <p:sldId xmlns:r="http://schemas.openxmlformats.org/officeDocument/2006/relationships" id="257" r:id="R164d85f679364806"/>
    <p:sldId xmlns:r="http://schemas.openxmlformats.org/officeDocument/2006/relationships" id="258" r:id="R9f6f9b51c8744ef0"/>
    <p:sldId xmlns:r="http://schemas.openxmlformats.org/officeDocument/2006/relationships" id="259" r:id="R56b58484094e40e6"/>
    <p:sldId xmlns:r="http://schemas.openxmlformats.org/officeDocument/2006/relationships" id="260" r:id="R6f6c4ee382f34675"/>
    <p:sldId xmlns:r="http://schemas.openxmlformats.org/officeDocument/2006/relationships" id="261" r:id="R2dc3c17080b44adf"/>
    <p:sldId xmlns:r="http://schemas.openxmlformats.org/officeDocument/2006/relationships" id="262" r:id="R8f392c905055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0fa3e7d1844e8" /><Relationship Type="http://schemas.openxmlformats.org/officeDocument/2006/relationships/slide" Target="/ppt/slides/slide1.xml" Id="Rb949178c95914d04" /><Relationship Type="http://schemas.openxmlformats.org/officeDocument/2006/relationships/slide" Target="/ppt/slides/slide2.xml" Id="R164d85f679364806" /><Relationship Type="http://schemas.openxmlformats.org/officeDocument/2006/relationships/slide" Target="/ppt/slides/slide3.xml" Id="R9f6f9b51c8744ef0" /><Relationship Type="http://schemas.openxmlformats.org/officeDocument/2006/relationships/slide" Target="/ppt/slides/slide4.xml" Id="R56b58484094e40e6" /><Relationship Type="http://schemas.openxmlformats.org/officeDocument/2006/relationships/slide" Target="/ppt/slides/slide5.xml" Id="R6f6c4ee382f34675" /><Relationship Type="http://schemas.openxmlformats.org/officeDocument/2006/relationships/slide" Target="/ppt/slides/slide6.xml" Id="R2dc3c17080b44adf" /><Relationship Type="http://schemas.openxmlformats.org/officeDocument/2006/relationships/slide" Target="/ppt/slides/slide7.xml" Id="R8f392c905055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d3f637c0e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f0b4375c0493f" /><Relationship Type="http://schemas.openxmlformats.org/officeDocument/2006/relationships/theme" Target="/ppt/slideMasters/theme/theme1.xml" Id="R10a9aebe6d28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f0b4375c0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a71b4a177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d113a943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ecc668ca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902b24c4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3b68bed5c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0acb6fed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b1272595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7 503 754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SJONER SYRSTAD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Jenssens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INVEST AS</a:t>
            </a:r>
          </a:p>
        </p:txBody>
      </p:sp>
    </p:spTree>
  </p:cSld>
  <p:clrMapOvr>
    <a:masterClrMapping xmlns:a="http://schemas.openxmlformats.org/drawingml/2006/main"/>
  </p:clrMapOvr>
</p:sld>
</file>