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285074125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488d899a845a5"/>
  </p:sldMasterIdLst>
  <p:sldIdLst>
    <p:sldId xmlns:r="http://schemas.openxmlformats.org/officeDocument/2006/relationships" id="256" r:id="R23c4eae6649349a6"/>
    <p:sldId xmlns:r="http://schemas.openxmlformats.org/officeDocument/2006/relationships" id="257" r:id="R02c53c52206d4bd5"/>
    <p:sldId xmlns:r="http://schemas.openxmlformats.org/officeDocument/2006/relationships" id="258" r:id="Rfcf1f157ae034230"/>
    <p:sldId xmlns:r="http://schemas.openxmlformats.org/officeDocument/2006/relationships" id="259" r:id="R122cd8384bc243d0"/>
    <p:sldId xmlns:r="http://schemas.openxmlformats.org/officeDocument/2006/relationships" id="260" r:id="R0857fb713895455d"/>
    <p:sldId xmlns:r="http://schemas.openxmlformats.org/officeDocument/2006/relationships" id="261" r:id="R07846c63915f41fb"/>
    <p:sldId xmlns:r="http://schemas.openxmlformats.org/officeDocument/2006/relationships" id="262" r:id="R9083b8ec4d8d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488d899a845a5" /><Relationship Type="http://schemas.openxmlformats.org/officeDocument/2006/relationships/slide" Target="/ppt/slides/slide1.xml" Id="R23c4eae6649349a6" /><Relationship Type="http://schemas.openxmlformats.org/officeDocument/2006/relationships/slide" Target="/ppt/slides/slide2.xml" Id="R02c53c52206d4bd5" /><Relationship Type="http://schemas.openxmlformats.org/officeDocument/2006/relationships/slide" Target="/ppt/slides/slide3.xml" Id="Rfcf1f157ae034230" /><Relationship Type="http://schemas.openxmlformats.org/officeDocument/2006/relationships/slide" Target="/ppt/slides/slide4.xml" Id="R122cd8384bc243d0" /><Relationship Type="http://schemas.openxmlformats.org/officeDocument/2006/relationships/slide" Target="/ppt/slides/slide5.xml" Id="R0857fb713895455d" /><Relationship Type="http://schemas.openxmlformats.org/officeDocument/2006/relationships/slide" Target="/ppt/slides/slide6.xml" Id="R07846c63915f41fb" /><Relationship Type="http://schemas.openxmlformats.org/officeDocument/2006/relationships/slide" Target="/ppt/slides/slide7.xml" Id="R9083b8ec4d8d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4012a0f34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dc7a38e74480" /><Relationship Type="http://schemas.openxmlformats.org/officeDocument/2006/relationships/theme" Target="/ppt/slideMasters/theme/theme1.xml" Id="R6b94c390ec8f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1dc7a38e7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137d1a1b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d75daaca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110c7911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93e721e89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a8b00b31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1d18932ed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01f67837d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RCB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RCB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570 053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RYLAND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ALCORP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70 61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post@rcbergen.no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915 908 136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RCB HOLDING AS</a:t>
            </a:r>
          </a:p>
        </p:txBody>
      </p:sp>
    </p:spTree>
  </p:cSld>
  <p:clrMapOvr>
    <a:masterClrMapping xmlns:a="http://schemas.openxmlformats.org/drawingml/2006/main"/>
  </p:clrMapOvr>
</p:sld>
</file>