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6e43334d754f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fe29d0674849e7"/>
  </p:sldMasterIdLst>
  <p:sldIdLst>
    <p:sldId xmlns:r="http://schemas.openxmlformats.org/officeDocument/2006/relationships" id="256" r:id="R0b477352bf4249f3"/>
    <p:sldId xmlns:r="http://schemas.openxmlformats.org/officeDocument/2006/relationships" id="257" r:id="R7354223269844451"/>
    <p:sldId xmlns:r="http://schemas.openxmlformats.org/officeDocument/2006/relationships" id="258" r:id="Rafb3e3a99c904a9f"/>
    <p:sldId xmlns:r="http://schemas.openxmlformats.org/officeDocument/2006/relationships" id="259" r:id="Rf22101084ccb4cf9"/>
    <p:sldId xmlns:r="http://schemas.openxmlformats.org/officeDocument/2006/relationships" id="260" r:id="Ra951f941cbbc4eb7"/>
    <p:sldId xmlns:r="http://schemas.openxmlformats.org/officeDocument/2006/relationships" id="261" r:id="R31103ccc65ec4dd2"/>
    <p:sldId xmlns:r="http://schemas.openxmlformats.org/officeDocument/2006/relationships" id="262" r:id="R0c25246bd24e43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e29d0674849e7" /><Relationship Type="http://schemas.openxmlformats.org/officeDocument/2006/relationships/slide" Target="/ppt/slides/slide1.xml" Id="R0b477352bf4249f3" /><Relationship Type="http://schemas.openxmlformats.org/officeDocument/2006/relationships/slide" Target="/ppt/slides/slide2.xml" Id="R7354223269844451" /><Relationship Type="http://schemas.openxmlformats.org/officeDocument/2006/relationships/slide" Target="/ppt/slides/slide3.xml" Id="Rafb3e3a99c904a9f" /><Relationship Type="http://schemas.openxmlformats.org/officeDocument/2006/relationships/slide" Target="/ppt/slides/slide4.xml" Id="Rf22101084ccb4cf9" /><Relationship Type="http://schemas.openxmlformats.org/officeDocument/2006/relationships/slide" Target="/ppt/slides/slide5.xml" Id="Ra951f941cbbc4eb7" /><Relationship Type="http://schemas.openxmlformats.org/officeDocument/2006/relationships/slide" Target="/ppt/slides/slide6.xml" Id="R31103ccc65ec4dd2" /><Relationship Type="http://schemas.openxmlformats.org/officeDocument/2006/relationships/slide" Target="/ppt/slides/slide7.xml" Id="R0c25246bd24e43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2179f4ae844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6817eeaee4a05" /><Relationship Type="http://schemas.openxmlformats.org/officeDocument/2006/relationships/theme" Target="/ppt/slideMasters/theme/theme1.xml" Id="R22f52e541bc84f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6817eeaee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9f628bf06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f242d9c4246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f2d6e356448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3d07e9e3f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2610285d94f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1b1c5c51b4c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7f0b63e16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CLV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612 009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8 978 222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9 036 187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LANGELAND VIKANES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Amlievegen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915 914 314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