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3af763170546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a6de1cfe164b20"/>
  </p:sldMasterIdLst>
  <p:sldIdLst>
    <p:sldId xmlns:r="http://schemas.openxmlformats.org/officeDocument/2006/relationships" id="256" r:id="R1de70e2c3345447d"/>
    <p:sldId xmlns:r="http://schemas.openxmlformats.org/officeDocument/2006/relationships" id="257" r:id="Re1fb10bbcd9a4216"/>
    <p:sldId xmlns:r="http://schemas.openxmlformats.org/officeDocument/2006/relationships" id="258" r:id="R176bf3c3b16742fe"/>
    <p:sldId xmlns:r="http://schemas.openxmlformats.org/officeDocument/2006/relationships" id="259" r:id="Ra16166ab918f46e5"/>
    <p:sldId xmlns:r="http://schemas.openxmlformats.org/officeDocument/2006/relationships" id="260" r:id="R4ac111cfb0924921"/>
    <p:sldId xmlns:r="http://schemas.openxmlformats.org/officeDocument/2006/relationships" id="261" r:id="Ra241dc06365f40e6"/>
    <p:sldId xmlns:r="http://schemas.openxmlformats.org/officeDocument/2006/relationships" id="262" r:id="R383a422e654b42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6de1cfe164b20" /><Relationship Type="http://schemas.openxmlformats.org/officeDocument/2006/relationships/slide" Target="/ppt/slides/slide1.xml" Id="R1de70e2c3345447d" /><Relationship Type="http://schemas.openxmlformats.org/officeDocument/2006/relationships/slide" Target="/ppt/slides/slide2.xml" Id="Re1fb10bbcd9a4216" /><Relationship Type="http://schemas.openxmlformats.org/officeDocument/2006/relationships/slide" Target="/ppt/slides/slide3.xml" Id="R176bf3c3b16742fe" /><Relationship Type="http://schemas.openxmlformats.org/officeDocument/2006/relationships/slide" Target="/ppt/slides/slide4.xml" Id="Ra16166ab918f46e5" /><Relationship Type="http://schemas.openxmlformats.org/officeDocument/2006/relationships/slide" Target="/ppt/slides/slide5.xml" Id="R4ac111cfb0924921" /><Relationship Type="http://schemas.openxmlformats.org/officeDocument/2006/relationships/slide" Target="/ppt/slides/slide6.xml" Id="Ra241dc06365f40e6" /><Relationship Type="http://schemas.openxmlformats.org/officeDocument/2006/relationships/slide" Target="/ppt/slides/slide7.xml" Id="R383a422e654b42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5ba562ee64b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c58091fe84254" /><Relationship Type="http://schemas.openxmlformats.org/officeDocument/2006/relationships/theme" Target="/ppt/slideMasters/theme/theme1.xml" Id="R274348874398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9c58091fe842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d39f3f2b84b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fd0cb34974c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edd5f5c9442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ced7b908c4e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28e0f6e874d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d206543754c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1db26a6f641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BAKKEN HEMSEDAL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HEMSEDAL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HEMSEDAL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HEMSEDAL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HEMSEDAL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HEMSEDAL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−3 172 331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22 916 278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HEMSEDAL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HEMSEDAL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 Mgt,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915 952 429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HEMSEDAL INVEST AS</a:t>
            </a:r>
          </a:p>
        </p:txBody>
      </p:sp>
    </p:spTree>
  </p:cSld>
  <p:clrMapOvr>
    <a:masterClrMapping xmlns:a="http://schemas.openxmlformats.org/drawingml/2006/main"/>
  </p:clrMapOvr>
</p:sld>
</file>