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9d1fcfee5549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73be59ac144a40"/>
  </p:sldMasterIdLst>
  <p:sldIdLst>
    <p:sldId xmlns:r="http://schemas.openxmlformats.org/officeDocument/2006/relationships" id="256" r:id="Rf66f586d89424a9a"/>
    <p:sldId xmlns:r="http://schemas.openxmlformats.org/officeDocument/2006/relationships" id="257" r:id="R30d4ffe87e784168"/>
    <p:sldId xmlns:r="http://schemas.openxmlformats.org/officeDocument/2006/relationships" id="258" r:id="R2e9700c972534f41"/>
    <p:sldId xmlns:r="http://schemas.openxmlformats.org/officeDocument/2006/relationships" id="259" r:id="R0d1baa89059b4e8e"/>
    <p:sldId xmlns:r="http://schemas.openxmlformats.org/officeDocument/2006/relationships" id="260" r:id="R9a6a62076f5d4a8c"/>
    <p:sldId xmlns:r="http://schemas.openxmlformats.org/officeDocument/2006/relationships" id="261" r:id="R0f49bbe9100540e4"/>
    <p:sldId xmlns:r="http://schemas.openxmlformats.org/officeDocument/2006/relationships" id="262" r:id="R9769e714b5384a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3be59ac144a40" /><Relationship Type="http://schemas.openxmlformats.org/officeDocument/2006/relationships/slide" Target="/ppt/slides/slide1.xml" Id="Rf66f586d89424a9a" /><Relationship Type="http://schemas.openxmlformats.org/officeDocument/2006/relationships/slide" Target="/ppt/slides/slide2.xml" Id="R30d4ffe87e784168" /><Relationship Type="http://schemas.openxmlformats.org/officeDocument/2006/relationships/slide" Target="/ppt/slides/slide3.xml" Id="R2e9700c972534f41" /><Relationship Type="http://schemas.openxmlformats.org/officeDocument/2006/relationships/slide" Target="/ppt/slides/slide4.xml" Id="R0d1baa89059b4e8e" /><Relationship Type="http://schemas.openxmlformats.org/officeDocument/2006/relationships/slide" Target="/ppt/slides/slide5.xml" Id="R9a6a62076f5d4a8c" /><Relationship Type="http://schemas.openxmlformats.org/officeDocument/2006/relationships/slide" Target="/ppt/slides/slide6.xml" Id="R0f49bbe9100540e4" /><Relationship Type="http://schemas.openxmlformats.org/officeDocument/2006/relationships/slide" Target="/ppt/slides/slide7.xml" Id="R9769e714b5384a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1ea9e118db4d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e2050a5864a2a" /><Relationship Type="http://schemas.openxmlformats.org/officeDocument/2006/relationships/theme" Target="/ppt/slideMasters/theme/theme1.xml" Id="R590da4ce169043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fe2050a5864a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8c5223ef049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ab852168141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4dc9b87834d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d3d0f613449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865a4c30b48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a087dccca45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6254ca86048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SKJOLDEN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SKJOLDEN HOTEL AS ble etablert [år] og holder til i Skjolden.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973 382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558 969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1 021 832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13 590 587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 DALEHAUG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6876 Skjolden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57686606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915 954 804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