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be3734f984d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8012d04884b29"/>
  </p:sldMasterIdLst>
  <p:sldIdLst>
    <p:sldId xmlns:r="http://schemas.openxmlformats.org/officeDocument/2006/relationships" id="256" r:id="R90ba59a72b3c4ac8"/>
    <p:sldId xmlns:r="http://schemas.openxmlformats.org/officeDocument/2006/relationships" id="257" r:id="Rafc5c1db2ff847e4"/>
    <p:sldId xmlns:r="http://schemas.openxmlformats.org/officeDocument/2006/relationships" id="258" r:id="R23545de987644ace"/>
    <p:sldId xmlns:r="http://schemas.openxmlformats.org/officeDocument/2006/relationships" id="259" r:id="R2217076c447042af"/>
    <p:sldId xmlns:r="http://schemas.openxmlformats.org/officeDocument/2006/relationships" id="260" r:id="R35301825b63e4f5b"/>
    <p:sldId xmlns:r="http://schemas.openxmlformats.org/officeDocument/2006/relationships" id="261" r:id="R18f434177d864b68"/>
    <p:sldId xmlns:r="http://schemas.openxmlformats.org/officeDocument/2006/relationships" id="262" r:id="Ra71450445f4f45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8012d04884b29" /><Relationship Type="http://schemas.openxmlformats.org/officeDocument/2006/relationships/slide" Target="/ppt/slides/slide1.xml" Id="R90ba59a72b3c4ac8" /><Relationship Type="http://schemas.openxmlformats.org/officeDocument/2006/relationships/slide" Target="/ppt/slides/slide2.xml" Id="Rafc5c1db2ff847e4" /><Relationship Type="http://schemas.openxmlformats.org/officeDocument/2006/relationships/slide" Target="/ppt/slides/slide3.xml" Id="R23545de987644ace" /><Relationship Type="http://schemas.openxmlformats.org/officeDocument/2006/relationships/slide" Target="/ppt/slides/slide4.xml" Id="R2217076c447042af" /><Relationship Type="http://schemas.openxmlformats.org/officeDocument/2006/relationships/slide" Target="/ppt/slides/slide5.xml" Id="R35301825b63e4f5b" /><Relationship Type="http://schemas.openxmlformats.org/officeDocument/2006/relationships/slide" Target="/ppt/slides/slide6.xml" Id="R18f434177d864b68" /><Relationship Type="http://schemas.openxmlformats.org/officeDocument/2006/relationships/slide" Target="/ppt/slides/slide7.xml" Id="Ra71450445f4f45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b59a4d2ad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c18ef3bf9447d" /><Relationship Type="http://schemas.openxmlformats.org/officeDocument/2006/relationships/theme" Target="/ppt/slideMasters/theme/theme1.xml" Id="R3d30d8d3acbd4c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c18ef3bf9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fa5ddb352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a4b7de957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9d742bc25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69316ff4d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734960a40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c16f6f318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025f35827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FLKX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FLKX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2 994 591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17 158 298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MARTIN HOFER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Hjørungavåggata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max.hofer@gmail.com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