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2df0aa91c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a6d5837ee49b9"/>
  </p:sldMasterIdLst>
  <p:sldIdLst>
    <p:sldId xmlns:r="http://schemas.openxmlformats.org/officeDocument/2006/relationships" id="256" r:id="R5d54f0fc1d674747"/>
    <p:sldId xmlns:r="http://schemas.openxmlformats.org/officeDocument/2006/relationships" id="257" r:id="Rd6d14bbca03f4007"/>
    <p:sldId xmlns:r="http://schemas.openxmlformats.org/officeDocument/2006/relationships" id="258" r:id="R72e399c12f4b4fc4"/>
    <p:sldId xmlns:r="http://schemas.openxmlformats.org/officeDocument/2006/relationships" id="259" r:id="Rd73d28727adb4190"/>
    <p:sldId xmlns:r="http://schemas.openxmlformats.org/officeDocument/2006/relationships" id="260" r:id="R360ff1b013be480e"/>
    <p:sldId xmlns:r="http://schemas.openxmlformats.org/officeDocument/2006/relationships" id="261" r:id="R253c5cc452e748d1"/>
    <p:sldId xmlns:r="http://schemas.openxmlformats.org/officeDocument/2006/relationships" id="262" r:id="Ra138801bb585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a6d5837ee49b9" /><Relationship Type="http://schemas.openxmlformats.org/officeDocument/2006/relationships/slide" Target="/ppt/slides/slide1.xml" Id="R5d54f0fc1d674747" /><Relationship Type="http://schemas.openxmlformats.org/officeDocument/2006/relationships/slide" Target="/ppt/slides/slide2.xml" Id="Rd6d14bbca03f4007" /><Relationship Type="http://schemas.openxmlformats.org/officeDocument/2006/relationships/slide" Target="/ppt/slides/slide3.xml" Id="R72e399c12f4b4fc4" /><Relationship Type="http://schemas.openxmlformats.org/officeDocument/2006/relationships/slide" Target="/ppt/slides/slide4.xml" Id="Rd73d28727adb4190" /><Relationship Type="http://schemas.openxmlformats.org/officeDocument/2006/relationships/slide" Target="/ppt/slides/slide5.xml" Id="R360ff1b013be480e" /><Relationship Type="http://schemas.openxmlformats.org/officeDocument/2006/relationships/slide" Target="/ppt/slides/slide6.xml" Id="R253c5cc452e748d1" /><Relationship Type="http://schemas.openxmlformats.org/officeDocument/2006/relationships/slide" Target="/ppt/slides/slide7.xml" Id="Ra138801bb585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65d2981a6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ce2cc078e4b1d" /><Relationship Type="http://schemas.openxmlformats.org/officeDocument/2006/relationships/theme" Target="/ppt/slideMasters/theme/theme1.xml" Id="R5195450c0bef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1ce2cc078e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80f8d53f9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605676a41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58a9750d7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f22d2424e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13bd31ef34a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26dcd869c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980281fb9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FRODE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