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b2a83c2dae642f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543f67deabe44ba"/>
  </p:sldMasterIdLst>
  <p:sldIdLst>
    <p:sldId xmlns:r="http://schemas.openxmlformats.org/officeDocument/2006/relationships" id="256" r:id="R0c5197b28015463e"/>
    <p:sldId xmlns:r="http://schemas.openxmlformats.org/officeDocument/2006/relationships" id="257" r:id="R0845d195d24b49fe"/>
    <p:sldId xmlns:r="http://schemas.openxmlformats.org/officeDocument/2006/relationships" id="258" r:id="R8031e609ea7645e6"/>
    <p:sldId xmlns:r="http://schemas.openxmlformats.org/officeDocument/2006/relationships" id="259" r:id="R6813d9b6ab554b2a"/>
    <p:sldId xmlns:r="http://schemas.openxmlformats.org/officeDocument/2006/relationships" id="260" r:id="R471c1da038444fff"/>
    <p:sldId xmlns:r="http://schemas.openxmlformats.org/officeDocument/2006/relationships" id="261" r:id="R0f0a1539dd184189"/>
    <p:sldId xmlns:r="http://schemas.openxmlformats.org/officeDocument/2006/relationships" id="262" r:id="Rf29c6e76af5f44c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543f67deabe44ba" /><Relationship Type="http://schemas.openxmlformats.org/officeDocument/2006/relationships/slide" Target="/ppt/slides/slide1.xml" Id="R0c5197b28015463e" /><Relationship Type="http://schemas.openxmlformats.org/officeDocument/2006/relationships/slide" Target="/ppt/slides/slide2.xml" Id="R0845d195d24b49fe" /><Relationship Type="http://schemas.openxmlformats.org/officeDocument/2006/relationships/slide" Target="/ppt/slides/slide3.xml" Id="R8031e609ea7645e6" /><Relationship Type="http://schemas.openxmlformats.org/officeDocument/2006/relationships/slide" Target="/ppt/slides/slide4.xml" Id="R6813d9b6ab554b2a" /><Relationship Type="http://schemas.openxmlformats.org/officeDocument/2006/relationships/slide" Target="/ppt/slides/slide5.xml" Id="R471c1da038444fff" /><Relationship Type="http://schemas.openxmlformats.org/officeDocument/2006/relationships/slide" Target="/ppt/slides/slide6.xml" Id="R0f0a1539dd184189" /><Relationship Type="http://schemas.openxmlformats.org/officeDocument/2006/relationships/slide" Target="/ppt/slides/slide7.xml" Id="Rf29c6e76af5f44c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037c31c04384a2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9a3ac828274c96" /><Relationship Type="http://schemas.openxmlformats.org/officeDocument/2006/relationships/theme" Target="/ppt/slideMasters/theme/theme1.xml" Id="R8dd55c4d28b5458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e9a3ac828274c9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866fcd5882408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2b195b2312464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ddfe627d54408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cd90ac1f334d0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a01e003d69419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0bef49f5d84b3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01bbb3759840e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SØRBYE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SØRBYE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SØRBYE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SØRBYE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SØRBYE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SØRBYE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1 641 645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9 392 074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9 400 256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SØRBYE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SØRBYE ARILD ANDREAS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SØRBYE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Kristian Auberts vei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0760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06 54 71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andreas@sorbye.no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915 964 893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SØRBYE AS</a:t>
            </a:r>
          </a:p>
        </p:txBody>
      </p:sp>
    </p:spTree>
  </p:cSld>
  <p:clrMapOvr>
    <a:masterClrMapping xmlns:a="http://schemas.openxmlformats.org/drawingml/2006/main"/>
  </p:clrMapOvr>
</p:sld>
</file>