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bc71fe1cc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ca867f607493a"/>
  </p:sldMasterIdLst>
  <p:sldIdLst>
    <p:sldId xmlns:r="http://schemas.openxmlformats.org/officeDocument/2006/relationships" id="256" r:id="R76769ec07a1f4a70"/>
    <p:sldId xmlns:r="http://schemas.openxmlformats.org/officeDocument/2006/relationships" id="257" r:id="Refc99255d85f4056"/>
    <p:sldId xmlns:r="http://schemas.openxmlformats.org/officeDocument/2006/relationships" id="258" r:id="Rbbe15b46d3ba4ebf"/>
    <p:sldId xmlns:r="http://schemas.openxmlformats.org/officeDocument/2006/relationships" id="259" r:id="R3c07b5bd15d04a4b"/>
    <p:sldId xmlns:r="http://schemas.openxmlformats.org/officeDocument/2006/relationships" id="260" r:id="Ra77f143681e1441c"/>
    <p:sldId xmlns:r="http://schemas.openxmlformats.org/officeDocument/2006/relationships" id="261" r:id="Rd711a8f80bc5401e"/>
    <p:sldId xmlns:r="http://schemas.openxmlformats.org/officeDocument/2006/relationships" id="262" r:id="Rbdbf1f994d28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ca867f607493a" /><Relationship Type="http://schemas.openxmlformats.org/officeDocument/2006/relationships/slide" Target="/ppt/slides/slide1.xml" Id="R76769ec07a1f4a70" /><Relationship Type="http://schemas.openxmlformats.org/officeDocument/2006/relationships/slide" Target="/ppt/slides/slide2.xml" Id="Refc99255d85f4056" /><Relationship Type="http://schemas.openxmlformats.org/officeDocument/2006/relationships/slide" Target="/ppt/slides/slide3.xml" Id="Rbbe15b46d3ba4ebf" /><Relationship Type="http://schemas.openxmlformats.org/officeDocument/2006/relationships/slide" Target="/ppt/slides/slide4.xml" Id="R3c07b5bd15d04a4b" /><Relationship Type="http://schemas.openxmlformats.org/officeDocument/2006/relationships/slide" Target="/ppt/slides/slide5.xml" Id="Ra77f143681e1441c" /><Relationship Type="http://schemas.openxmlformats.org/officeDocument/2006/relationships/slide" Target="/ppt/slides/slide6.xml" Id="Rd711a8f80bc5401e" /><Relationship Type="http://schemas.openxmlformats.org/officeDocument/2006/relationships/slide" Target="/ppt/slides/slide7.xml" Id="Rbdbf1f994d28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62ff7e45b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7a117393b4342" /><Relationship Type="http://schemas.openxmlformats.org/officeDocument/2006/relationships/theme" Target="/ppt/slideMasters/theme/theme1.xml" Id="R30a12054fc7f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7a117393b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c653dec10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f3284c7a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d6dd5278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206970229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3a511f653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1d2e656a9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134a9ea8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EIRIK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