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d2ba213f0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edd76a8d64403"/>
  </p:sldMasterIdLst>
  <p:sldIdLst>
    <p:sldId xmlns:r="http://schemas.openxmlformats.org/officeDocument/2006/relationships" id="256" r:id="R51a1c2391546430d"/>
    <p:sldId xmlns:r="http://schemas.openxmlformats.org/officeDocument/2006/relationships" id="257" r:id="R2f8541e1b2a64aa1"/>
    <p:sldId xmlns:r="http://schemas.openxmlformats.org/officeDocument/2006/relationships" id="258" r:id="Rb86cf32a4b324ee8"/>
    <p:sldId xmlns:r="http://schemas.openxmlformats.org/officeDocument/2006/relationships" id="259" r:id="R0bf5b7ff1cad40a2"/>
    <p:sldId xmlns:r="http://schemas.openxmlformats.org/officeDocument/2006/relationships" id="260" r:id="R98dc068f808b4e19"/>
    <p:sldId xmlns:r="http://schemas.openxmlformats.org/officeDocument/2006/relationships" id="261" r:id="Rfc0d9d0094e54f59"/>
    <p:sldId xmlns:r="http://schemas.openxmlformats.org/officeDocument/2006/relationships" id="262" r:id="Radb4dc0fb0ac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edd76a8d64403" /><Relationship Type="http://schemas.openxmlformats.org/officeDocument/2006/relationships/slide" Target="/ppt/slides/slide1.xml" Id="R51a1c2391546430d" /><Relationship Type="http://schemas.openxmlformats.org/officeDocument/2006/relationships/slide" Target="/ppt/slides/slide2.xml" Id="R2f8541e1b2a64aa1" /><Relationship Type="http://schemas.openxmlformats.org/officeDocument/2006/relationships/slide" Target="/ppt/slides/slide3.xml" Id="Rb86cf32a4b324ee8" /><Relationship Type="http://schemas.openxmlformats.org/officeDocument/2006/relationships/slide" Target="/ppt/slides/slide4.xml" Id="R0bf5b7ff1cad40a2" /><Relationship Type="http://schemas.openxmlformats.org/officeDocument/2006/relationships/slide" Target="/ppt/slides/slide5.xml" Id="R98dc068f808b4e19" /><Relationship Type="http://schemas.openxmlformats.org/officeDocument/2006/relationships/slide" Target="/ppt/slides/slide6.xml" Id="Rfc0d9d0094e54f59" /><Relationship Type="http://schemas.openxmlformats.org/officeDocument/2006/relationships/slide" Target="/ppt/slides/slide7.xml" Id="Radb4dc0fb0ac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b0e78a222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e3ec1c864653" /><Relationship Type="http://schemas.openxmlformats.org/officeDocument/2006/relationships/theme" Target="/ppt/slideMasters/theme/theme1.xml" Id="Rb38db3360fae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9e3ec1c86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cd5218e2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b3e40042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e4594410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1c08cb03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a1d2acbe4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af15a486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ec06e3f8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