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a3e57edd1748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4f8c9b9bc429d"/>
  </p:sldMasterIdLst>
  <p:sldIdLst>
    <p:sldId xmlns:r="http://schemas.openxmlformats.org/officeDocument/2006/relationships" id="256" r:id="Rfb5708a07ac04792"/>
    <p:sldId xmlns:r="http://schemas.openxmlformats.org/officeDocument/2006/relationships" id="257" r:id="R57e6636736dd43c9"/>
    <p:sldId xmlns:r="http://schemas.openxmlformats.org/officeDocument/2006/relationships" id="258" r:id="R6c1e0370690a43e3"/>
    <p:sldId xmlns:r="http://schemas.openxmlformats.org/officeDocument/2006/relationships" id="259" r:id="R47be318a52244266"/>
    <p:sldId xmlns:r="http://schemas.openxmlformats.org/officeDocument/2006/relationships" id="260" r:id="R2ab2136540af4953"/>
    <p:sldId xmlns:r="http://schemas.openxmlformats.org/officeDocument/2006/relationships" id="261" r:id="R63e0d09557bd4459"/>
    <p:sldId xmlns:r="http://schemas.openxmlformats.org/officeDocument/2006/relationships" id="262" r:id="R741e8e07bb6941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4f8c9b9bc429d" /><Relationship Type="http://schemas.openxmlformats.org/officeDocument/2006/relationships/slide" Target="/ppt/slides/slide1.xml" Id="Rfb5708a07ac04792" /><Relationship Type="http://schemas.openxmlformats.org/officeDocument/2006/relationships/slide" Target="/ppt/slides/slide2.xml" Id="R57e6636736dd43c9" /><Relationship Type="http://schemas.openxmlformats.org/officeDocument/2006/relationships/slide" Target="/ppt/slides/slide3.xml" Id="R6c1e0370690a43e3" /><Relationship Type="http://schemas.openxmlformats.org/officeDocument/2006/relationships/slide" Target="/ppt/slides/slide4.xml" Id="R47be318a52244266" /><Relationship Type="http://schemas.openxmlformats.org/officeDocument/2006/relationships/slide" Target="/ppt/slides/slide5.xml" Id="R2ab2136540af4953" /><Relationship Type="http://schemas.openxmlformats.org/officeDocument/2006/relationships/slide" Target="/ppt/slides/slide6.xml" Id="R63e0d09557bd4459" /><Relationship Type="http://schemas.openxmlformats.org/officeDocument/2006/relationships/slide" Target="/ppt/slides/slide7.xml" Id="R741e8e07bb6941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bde12bde248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fabd2ecea4681" /><Relationship Type="http://schemas.openxmlformats.org/officeDocument/2006/relationships/theme" Target="/ppt/slideMasters/theme/theme1.xml" Id="R72641ff01e2847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afabd2ecea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b63be9aad4c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24d2ad9bd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975b0f617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65553090d41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8cc0bae024e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177e487284e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fc4c6329d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ARNE BEKKEN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BEKKEN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6 132 426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64 890 210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68 011 004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BEKKEN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Svensrudvegen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915 984 304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BEKKEN AS</a:t>
            </a:r>
          </a:p>
        </p:txBody>
      </p:sp>
    </p:spTree>
  </p:cSld>
  <p:clrMapOvr>
    <a:masterClrMapping xmlns:a="http://schemas.openxmlformats.org/drawingml/2006/main"/>
  </p:clrMapOvr>
</p:sld>
</file>