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6a307443f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f8f42e72e4a5b"/>
  </p:sldMasterIdLst>
  <p:sldIdLst>
    <p:sldId xmlns:r="http://schemas.openxmlformats.org/officeDocument/2006/relationships" id="256" r:id="R948367b13dbe4016"/>
    <p:sldId xmlns:r="http://schemas.openxmlformats.org/officeDocument/2006/relationships" id="257" r:id="Rf2c5ddfdcc0d48a8"/>
    <p:sldId xmlns:r="http://schemas.openxmlformats.org/officeDocument/2006/relationships" id="258" r:id="R678ce9bb9be04263"/>
    <p:sldId xmlns:r="http://schemas.openxmlformats.org/officeDocument/2006/relationships" id="259" r:id="R432dcb5ee5514104"/>
    <p:sldId xmlns:r="http://schemas.openxmlformats.org/officeDocument/2006/relationships" id="260" r:id="R0d3da7912eae4246"/>
    <p:sldId xmlns:r="http://schemas.openxmlformats.org/officeDocument/2006/relationships" id="261" r:id="R1d49dee24dc74949"/>
    <p:sldId xmlns:r="http://schemas.openxmlformats.org/officeDocument/2006/relationships" id="262" r:id="R7060f48e2946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f8f42e72e4a5b" /><Relationship Type="http://schemas.openxmlformats.org/officeDocument/2006/relationships/slide" Target="/ppt/slides/slide1.xml" Id="R948367b13dbe4016" /><Relationship Type="http://schemas.openxmlformats.org/officeDocument/2006/relationships/slide" Target="/ppt/slides/slide2.xml" Id="Rf2c5ddfdcc0d48a8" /><Relationship Type="http://schemas.openxmlformats.org/officeDocument/2006/relationships/slide" Target="/ppt/slides/slide3.xml" Id="R678ce9bb9be04263" /><Relationship Type="http://schemas.openxmlformats.org/officeDocument/2006/relationships/slide" Target="/ppt/slides/slide4.xml" Id="R432dcb5ee5514104" /><Relationship Type="http://schemas.openxmlformats.org/officeDocument/2006/relationships/slide" Target="/ppt/slides/slide5.xml" Id="R0d3da7912eae4246" /><Relationship Type="http://schemas.openxmlformats.org/officeDocument/2006/relationships/slide" Target="/ppt/slides/slide6.xml" Id="R1d49dee24dc74949" /><Relationship Type="http://schemas.openxmlformats.org/officeDocument/2006/relationships/slide" Target="/ppt/slides/slide7.xml" Id="R7060f48e2946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182f89848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8bff39a9d46ec" /><Relationship Type="http://schemas.openxmlformats.org/officeDocument/2006/relationships/theme" Target="/ppt/slideMasters/theme/theme1.xml" Id="R87696b416423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8bff39a9d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6e041617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6e1d50e3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f6f4d5ee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cba12e11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c21e3da0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bb89e62e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349cbc34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