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27b8d1298442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d5c3f5288b4ca6"/>
  </p:sldMasterIdLst>
  <p:sldIdLst>
    <p:sldId xmlns:r="http://schemas.openxmlformats.org/officeDocument/2006/relationships" id="256" r:id="R5fac82a8de8e49ff"/>
    <p:sldId xmlns:r="http://schemas.openxmlformats.org/officeDocument/2006/relationships" id="257" r:id="Rfd7ab8bb149144cf"/>
    <p:sldId xmlns:r="http://schemas.openxmlformats.org/officeDocument/2006/relationships" id="258" r:id="Recf54d17d21b40ca"/>
    <p:sldId xmlns:r="http://schemas.openxmlformats.org/officeDocument/2006/relationships" id="259" r:id="R5a98be72e56c4c71"/>
    <p:sldId xmlns:r="http://schemas.openxmlformats.org/officeDocument/2006/relationships" id="260" r:id="Rfd993909bb734f2b"/>
    <p:sldId xmlns:r="http://schemas.openxmlformats.org/officeDocument/2006/relationships" id="261" r:id="Re4107b09a50a455d"/>
    <p:sldId xmlns:r="http://schemas.openxmlformats.org/officeDocument/2006/relationships" id="262" r:id="Rf8a96ff1bb5e44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d5c3f5288b4ca6" /><Relationship Type="http://schemas.openxmlformats.org/officeDocument/2006/relationships/slide" Target="/ppt/slides/slide1.xml" Id="R5fac82a8de8e49ff" /><Relationship Type="http://schemas.openxmlformats.org/officeDocument/2006/relationships/slide" Target="/ppt/slides/slide2.xml" Id="Rfd7ab8bb149144cf" /><Relationship Type="http://schemas.openxmlformats.org/officeDocument/2006/relationships/slide" Target="/ppt/slides/slide3.xml" Id="Recf54d17d21b40ca" /><Relationship Type="http://schemas.openxmlformats.org/officeDocument/2006/relationships/slide" Target="/ppt/slides/slide4.xml" Id="R5a98be72e56c4c71" /><Relationship Type="http://schemas.openxmlformats.org/officeDocument/2006/relationships/slide" Target="/ppt/slides/slide5.xml" Id="Rfd993909bb734f2b" /><Relationship Type="http://schemas.openxmlformats.org/officeDocument/2006/relationships/slide" Target="/ppt/slides/slide6.xml" Id="Re4107b09a50a455d" /><Relationship Type="http://schemas.openxmlformats.org/officeDocument/2006/relationships/slide" Target="/ppt/slides/slide7.xml" Id="Rf8a96ff1bb5e44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8a03a07f6f43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ab104d9524ce8" /><Relationship Type="http://schemas.openxmlformats.org/officeDocument/2006/relationships/theme" Target="/ppt/slideMasters/theme/theme1.xml" Id="R3868a656e88e47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2ab104d9524c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c33fd2a874c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81056c03347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49f0ee94a41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d144c1c474f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d0299335b42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55003104141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ac7d5d7c248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EDIN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113 318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848 132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958 095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1 281 523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EDIN TORKEL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Økonomene AS, Vikaveien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edinholding@gmail.com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915 990 533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EDIN HOLDING AS</a:t>
            </a:r>
          </a:p>
        </p:txBody>
      </p:sp>
    </p:spTree>
  </p:cSld>
  <p:clrMapOvr>
    <a:masterClrMapping xmlns:a="http://schemas.openxmlformats.org/drawingml/2006/main"/>
  </p:clrMapOvr>
</p:sld>
</file>