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c6ef742dbe41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7418cc2d304672"/>
  </p:sldMasterIdLst>
  <p:sldIdLst>
    <p:sldId xmlns:r="http://schemas.openxmlformats.org/officeDocument/2006/relationships" id="256" r:id="R878bda64e96245e2"/>
    <p:sldId xmlns:r="http://schemas.openxmlformats.org/officeDocument/2006/relationships" id="257" r:id="R137bb04a7b224af7"/>
    <p:sldId xmlns:r="http://schemas.openxmlformats.org/officeDocument/2006/relationships" id="258" r:id="Re4a4741baedd49de"/>
    <p:sldId xmlns:r="http://schemas.openxmlformats.org/officeDocument/2006/relationships" id="259" r:id="Rc3f22e3929be4ef1"/>
    <p:sldId xmlns:r="http://schemas.openxmlformats.org/officeDocument/2006/relationships" id="260" r:id="R6cd8cd387df6463f"/>
    <p:sldId xmlns:r="http://schemas.openxmlformats.org/officeDocument/2006/relationships" id="261" r:id="R08a3296abd0a45bb"/>
    <p:sldId xmlns:r="http://schemas.openxmlformats.org/officeDocument/2006/relationships" id="262" r:id="Rd16566f3947341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7418cc2d304672" /><Relationship Type="http://schemas.openxmlformats.org/officeDocument/2006/relationships/slide" Target="/ppt/slides/slide1.xml" Id="R878bda64e96245e2" /><Relationship Type="http://schemas.openxmlformats.org/officeDocument/2006/relationships/slide" Target="/ppt/slides/slide2.xml" Id="R137bb04a7b224af7" /><Relationship Type="http://schemas.openxmlformats.org/officeDocument/2006/relationships/slide" Target="/ppt/slides/slide3.xml" Id="Re4a4741baedd49de" /><Relationship Type="http://schemas.openxmlformats.org/officeDocument/2006/relationships/slide" Target="/ppt/slides/slide4.xml" Id="Rc3f22e3929be4ef1" /><Relationship Type="http://schemas.openxmlformats.org/officeDocument/2006/relationships/slide" Target="/ppt/slides/slide5.xml" Id="R6cd8cd387df6463f" /><Relationship Type="http://schemas.openxmlformats.org/officeDocument/2006/relationships/slide" Target="/ppt/slides/slide6.xml" Id="R08a3296abd0a45bb" /><Relationship Type="http://schemas.openxmlformats.org/officeDocument/2006/relationships/slide" Target="/ppt/slides/slide7.xml" Id="Rd16566f3947341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7dbdc43aa142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23257bbe2f46df" /><Relationship Type="http://schemas.openxmlformats.org/officeDocument/2006/relationships/theme" Target="/ppt/slideMasters/theme/theme1.xml" Id="R54b166fd33ab4e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23257bbe2f46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0c6693b4bc46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dcd3c02a4740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e862062ef440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ff1ac476a4b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ac99fef91a4e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e414e8731e494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f596a3c45445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REITAN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REITAN EIENDOM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−57 000 000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14 329 000 000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15 980 000 000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REITAN AS  –  82,1 %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REITAN PRIVATE HOLDING AS  –  17,8 %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AMALIE REITAN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REITAN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MARGRETHE REITAN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SUNNIVA REITAN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Lade Gaard, Lade alle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915 994 415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REITAN EIENDOM AS</a:t>
            </a:r>
          </a:p>
        </p:txBody>
      </p:sp>
    </p:spTree>
  </p:cSld>
  <p:clrMapOvr>
    <a:masterClrMapping xmlns:a="http://schemas.openxmlformats.org/drawingml/2006/main"/>
  </p:clrMapOvr>
</p:sld>
</file>