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7fffb90e9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12ceab2bc4015"/>
  </p:sldMasterIdLst>
  <p:sldIdLst>
    <p:sldId xmlns:r="http://schemas.openxmlformats.org/officeDocument/2006/relationships" id="256" r:id="Ra882cbbb09a545ac"/>
    <p:sldId xmlns:r="http://schemas.openxmlformats.org/officeDocument/2006/relationships" id="257" r:id="R559ef074cb08474b"/>
    <p:sldId xmlns:r="http://schemas.openxmlformats.org/officeDocument/2006/relationships" id="258" r:id="R9ee22d6a3ca04a7f"/>
    <p:sldId xmlns:r="http://schemas.openxmlformats.org/officeDocument/2006/relationships" id="259" r:id="Raa37a3c1f94540e9"/>
    <p:sldId xmlns:r="http://schemas.openxmlformats.org/officeDocument/2006/relationships" id="260" r:id="R3198ab71aeaf4e30"/>
    <p:sldId xmlns:r="http://schemas.openxmlformats.org/officeDocument/2006/relationships" id="261" r:id="R224e162642a44edc"/>
    <p:sldId xmlns:r="http://schemas.openxmlformats.org/officeDocument/2006/relationships" id="262" r:id="R87987cae1ef7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12ceab2bc4015" /><Relationship Type="http://schemas.openxmlformats.org/officeDocument/2006/relationships/slide" Target="/ppt/slides/slide1.xml" Id="Ra882cbbb09a545ac" /><Relationship Type="http://schemas.openxmlformats.org/officeDocument/2006/relationships/slide" Target="/ppt/slides/slide2.xml" Id="R559ef074cb08474b" /><Relationship Type="http://schemas.openxmlformats.org/officeDocument/2006/relationships/slide" Target="/ppt/slides/slide3.xml" Id="R9ee22d6a3ca04a7f" /><Relationship Type="http://schemas.openxmlformats.org/officeDocument/2006/relationships/slide" Target="/ppt/slides/slide4.xml" Id="Raa37a3c1f94540e9" /><Relationship Type="http://schemas.openxmlformats.org/officeDocument/2006/relationships/slide" Target="/ppt/slides/slide5.xml" Id="R3198ab71aeaf4e30" /><Relationship Type="http://schemas.openxmlformats.org/officeDocument/2006/relationships/slide" Target="/ppt/slides/slide6.xml" Id="R224e162642a44edc" /><Relationship Type="http://schemas.openxmlformats.org/officeDocument/2006/relationships/slide" Target="/ppt/slides/slide7.xml" Id="R87987cae1ef7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2024bf2dc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f2ceaa1534b6c" /><Relationship Type="http://schemas.openxmlformats.org/officeDocument/2006/relationships/theme" Target="/ppt/slideMasters/theme/theme1.xml" Id="Rf63e4c3662fa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f2ceaa153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da005e32e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844cae52d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cee8f2ea1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8867a0397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db7980bbd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61b628e5849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03445d3c4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SEGGEN ENTERPRISES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SEGGEN ENTERPRISES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721 493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40 116 491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58 605 578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EGGEN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Sørskagvegen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sveineggen@gmail.com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916 003 846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