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3522f4277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c85bddb53466f"/>
  </p:sldMasterIdLst>
  <p:sldIdLst>
    <p:sldId xmlns:r="http://schemas.openxmlformats.org/officeDocument/2006/relationships" id="256" r:id="R46ecf23697174fa9"/>
    <p:sldId xmlns:r="http://schemas.openxmlformats.org/officeDocument/2006/relationships" id="257" r:id="R26a8e36adf4f4a86"/>
    <p:sldId xmlns:r="http://schemas.openxmlformats.org/officeDocument/2006/relationships" id="258" r:id="R13374fc6118a408b"/>
    <p:sldId xmlns:r="http://schemas.openxmlformats.org/officeDocument/2006/relationships" id="259" r:id="R39fca02ca35b4eaf"/>
    <p:sldId xmlns:r="http://schemas.openxmlformats.org/officeDocument/2006/relationships" id="260" r:id="R77d7e79c2c344c50"/>
    <p:sldId xmlns:r="http://schemas.openxmlformats.org/officeDocument/2006/relationships" id="261" r:id="R08e949be3f514ac5"/>
    <p:sldId xmlns:r="http://schemas.openxmlformats.org/officeDocument/2006/relationships" id="262" r:id="Rd8ad6bc37325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c85bddb53466f" /><Relationship Type="http://schemas.openxmlformats.org/officeDocument/2006/relationships/slide" Target="/ppt/slides/slide1.xml" Id="R46ecf23697174fa9" /><Relationship Type="http://schemas.openxmlformats.org/officeDocument/2006/relationships/slide" Target="/ppt/slides/slide2.xml" Id="R26a8e36adf4f4a86" /><Relationship Type="http://schemas.openxmlformats.org/officeDocument/2006/relationships/slide" Target="/ppt/slides/slide3.xml" Id="R13374fc6118a408b" /><Relationship Type="http://schemas.openxmlformats.org/officeDocument/2006/relationships/slide" Target="/ppt/slides/slide4.xml" Id="R39fca02ca35b4eaf" /><Relationship Type="http://schemas.openxmlformats.org/officeDocument/2006/relationships/slide" Target="/ppt/slides/slide5.xml" Id="R77d7e79c2c344c50" /><Relationship Type="http://schemas.openxmlformats.org/officeDocument/2006/relationships/slide" Target="/ppt/slides/slide6.xml" Id="R08e949be3f514ac5" /><Relationship Type="http://schemas.openxmlformats.org/officeDocument/2006/relationships/slide" Target="/ppt/slides/slide7.xml" Id="Rd8ad6bc37325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4765d5582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a70c77f14890" /><Relationship Type="http://schemas.openxmlformats.org/officeDocument/2006/relationships/theme" Target="/ppt/slideMasters/theme/theme1.xml" Id="Rb8e5053a0eee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ca70c77f1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1dd20dc12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05894387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64262521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48d6ef342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aafdd31ad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573a0f477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7629728ee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REKNESKAP AS ble etablert [år] og holder til i Fjærland.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4 842 854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2 077 623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 KVAMME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6848 Fjærland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laurakv@online.no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916 051 271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REKNESKAP AS</a:t>
            </a:r>
          </a:p>
        </p:txBody>
      </p:sp>
    </p:spTree>
  </p:cSld>
  <p:clrMapOvr>
    <a:masterClrMapping xmlns:a="http://schemas.openxmlformats.org/drawingml/2006/main"/>
  </p:clrMapOvr>
</p:sld>
</file>