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784b0c796a44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8624d353d244e3"/>
  </p:sldMasterIdLst>
  <p:sldIdLst>
    <p:sldId xmlns:r="http://schemas.openxmlformats.org/officeDocument/2006/relationships" id="256" r:id="R89925958a73f4423"/>
    <p:sldId xmlns:r="http://schemas.openxmlformats.org/officeDocument/2006/relationships" id="257" r:id="R764271a5fa0442de"/>
    <p:sldId xmlns:r="http://schemas.openxmlformats.org/officeDocument/2006/relationships" id="258" r:id="R7e967fa440284866"/>
    <p:sldId xmlns:r="http://schemas.openxmlformats.org/officeDocument/2006/relationships" id="259" r:id="R767f0c46e68b48f7"/>
    <p:sldId xmlns:r="http://schemas.openxmlformats.org/officeDocument/2006/relationships" id="260" r:id="Rc2a6365b2268440b"/>
    <p:sldId xmlns:r="http://schemas.openxmlformats.org/officeDocument/2006/relationships" id="261" r:id="R865fc0896b65430a"/>
    <p:sldId xmlns:r="http://schemas.openxmlformats.org/officeDocument/2006/relationships" id="262" r:id="R36963643dffb40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624d353d244e3" /><Relationship Type="http://schemas.openxmlformats.org/officeDocument/2006/relationships/slide" Target="/ppt/slides/slide1.xml" Id="R89925958a73f4423" /><Relationship Type="http://schemas.openxmlformats.org/officeDocument/2006/relationships/slide" Target="/ppt/slides/slide2.xml" Id="R764271a5fa0442de" /><Relationship Type="http://schemas.openxmlformats.org/officeDocument/2006/relationships/slide" Target="/ppt/slides/slide3.xml" Id="R7e967fa440284866" /><Relationship Type="http://schemas.openxmlformats.org/officeDocument/2006/relationships/slide" Target="/ppt/slides/slide4.xml" Id="R767f0c46e68b48f7" /><Relationship Type="http://schemas.openxmlformats.org/officeDocument/2006/relationships/slide" Target="/ppt/slides/slide5.xml" Id="Rc2a6365b2268440b" /><Relationship Type="http://schemas.openxmlformats.org/officeDocument/2006/relationships/slide" Target="/ppt/slides/slide6.xml" Id="R865fc0896b65430a" /><Relationship Type="http://schemas.openxmlformats.org/officeDocument/2006/relationships/slide" Target="/ppt/slides/slide7.xml" Id="R36963643dffb40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bd1fcc60c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d865046bd4df6" /><Relationship Type="http://schemas.openxmlformats.org/officeDocument/2006/relationships/theme" Target="/ppt/slideMasters/theme/theme1.xml" Id="R45cb6e82c16648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4d865046bd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f96ae94f4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a214d8fe8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ce739844e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1049de26149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cbf993bbf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21847ef424a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138e812ac4e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URSUS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URSUS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−11 595 765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−16 431 251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872 310 755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963 816 332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URSUS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Ursus Holding AS, Kjøpmannsgata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916 054 580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URSUS INVEST AS</a:t>
            </a:r>
          </a:p>
        </p:txBody>
      </p:sp>
    </p:spTree>
  </p:cSld>
  <p:clrMapOvr>
    <a:masterClrMapping xmlns:a="http://schemas.openxmlformats.org/drawingml/2006/main"/>
  </p:clrMapOvr>
</p:sld>
</file>