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2293748eb446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6b406eca944612"/>
  </p:sldMasterIdLst>
  <p:sldIdLst>
    <p:sldId xmlns:r="http://schemas.openxmlformats.org/officeDocument/2006/relationships" id="256" r:id="Rfb3af15dd9454375"/>
    <p:sldId xmlns:r="http://schemas.openxmlformats.org/officeDocument/2006/relationships" id="257" r:id="R64719a06eeba42ce"/>
    <p:sldId xmlns:r="http://schemas.openxmlformats.org/officeDocument/2006/relationships" id="258" r:id="R5c5e5232a52b46c8"/>
    <p:sldId xmlns:r="http://schemas.openxmlformats.org/officeDocument/2006/relationships" id="259" r:id="R8514661b986f4e4e"/>
    <p:sldId xmlns:r="http://schemas.openxmlformats.org/officeDocument/2006/relationships" id="260" r:id="R992485b73b13425b"/>
    <p:sldId xmlns:r="http://schemas.openxmlformats.org/officeDocument/2006/relationships" id="261" r:id="R648873ce74144420"/>
    <p:sldId xmlns:r="http://schemas.openxmlformats.org/officeDocument/2006/relationships" id="262" r:id="R309d2bbf96e144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6b406eca944612" /><Relationship Type="http://schemas.openxmlformats.org/officeDocument/2006/relationships/slide" Target="/ppt/slides/slide1.xml" Id="Rfb3af15dd9454375" /><Relationship Type="http://schemas.openxmlformats.org/officeDocument/2006/relationships/slide" Target="/ppt/slides/slide2.xml" Id="R64719a06eeba42ce" /><Relationship Type="http://schemas.openxmlformats.org/officeDocument/2006/relationships/slide" Target="/ppt/slides/slide3.xml" Id="R5c5e5232a52b46c8" /><Relationship Type="http://schemas.openxmlformats.org/officeDocument/2006/relationships/slide" Target="/ppt/slides/slide4.xml" Id="R8514661b986f4e4e" /><Relationship Type="http://schemas.openxmlformats.org/officeDocument/2006/relationships/slide" Target="/ppt/slides/slide5.xml" Id="R992485b73b13425b" /><Relationship Type="http://schemas.openxmlformats.org/officeDocument/2006/relationships/slide" Target="/ppt/slides/slide6.xml" Id="R648873ce74144420" /><Relationship Type="http://schemas.openxmlformats.org/officeDocument/2006/relationships/slide" Target="/ppt/slides/slide7.xml" Id="R309d2bbf96e144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d7bb9cd5cc47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6c896710884cb4" /><Relationship Type="http://schemas.openxmlformats.org/officeDocument/2006/relationships/theme" Target="/ppt/slideMasters/theme/theme1.xml" Id="Rc05339c89b9f42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6c896710884c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113bd5f704c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f8d0dc2344a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55f4e8e7140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786418da2349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96a16a8a04e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3743bdc2b46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213c8cf4b42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URSUS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URSUS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630 276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−13 947 508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−17 587 675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173 856 325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576 778 133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CHRISTENSEN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Kjøpmannsgata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916 054 653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