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0a5505707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2004694ab4a32"/>
  </p:sldMasterIdLst>
  <p:sldIdLst>
    <p:sldId xmlns:r="http://schemas.openxmlformats.org/officeDocument/2006/relationships" id="256" r:id="Rd02b761ad5ee4d7d"/>
    <p:sldId xmlns:r="http://schemas.openxmlformats.org/officeDocument/2006/relationships" id="257" r:id="R0337f019d21f40a0"/>
    <p:sldId xmlns:r="http://schemas.openxmlformats.org/officeDocument/2006/relationships" id="258" r:id="Rbe4bae503bf04ebc"/>
    <p:sldId xmlns:r="http://schemas.openxmlformats.org/officeDocument/2006/relationships" id="259" r:id="R6d792f7d7d9a4092"/>
    <p:sldId xmlns:r="http://schemas.openxmlformats.org/officeDocument/2006/relationships" id="260" r:id="R4b892799ba244f85"/>
    <p:sldId xmlns:r="http://schemas.openxmlformats.org/officeDocument/2006/relationships" id="261" r:id="Re7ac8519e3b546aa"/>
    <p:sldId xmlns:r="http://schemas.openxmlformats.org/officeDocument/2006/relationships" id="262" r:id="R63e8f3eef789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2004694ab4a32" /><Relationship Type="http://schemas.openxmlformats.org/officeDocument/2006/relationships/slide" Target="/ppt/slides/slide1.xml" Id="Rd02b761ad5ee4d7d" /><Relationship Type="http://schemas.openxmlformats.org/officeDocument/2006/relationships/slide" Target="/ppt/slides/slide2.xml" Id="R0337f019d21f40a0" /><Relationship Type="http://schemas.openxmlformats.org/officeDocument/2006/relationships/slide" Target="/ppt/slides/slide3.xml" Id="Rbe4bae503bf04ebc" /><Relationship Type="http://schemas.openxmlformats.org/officeDocument/2006/relationships/slide" Target="/ppt/slides/slide4.xml" Id="R6d792f7d7d9a4092" /><Relationship Type="http://schemas.openxmlformats.org/officeDocument/2006/relationships/slide" Target="/ppt/slides/slide5.xml" Id="R4b892799ba244f85" /><Relationship Type="http://schemas.openxmlformats.org/officeDocument/2006/relationships/slide" Target="/ppt/slides/slide6.xml" Id="Re7ac8519e3b546aa" /><Relationship Type="http://schemas.openxmlformats.org/officeDocument/2006/relationships/slide" Target="/ppt/slides/slide7.xml" Id="R63e8f3eef789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99195acb7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c3c3c7ea94e87" /><Relationship Type="http://schemas.openxmlformats.org/officeDocument/2006/relationships/theme" Target="/ppt/slideMasters/theme/theme1.xml" Id="R2659b494d88e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c3c3c7ea9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b9ee992a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6efe864d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4c85aa2e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24299e281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966922da2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aaf472f6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3398101bd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NORD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NORD CONSULT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1 675 213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18 114 184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30 159 681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JOHAN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916 068 956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 CONSULT AS</a:t>
            </a:r>
          </a:p>
        </p:txBody>
      </p:sp>
    </p:spTree>
  </p:cSld>
  <p:clrMapOvr>
    <a:masterClrMapping xmlns:a="http://schemas.openxmlformats.org/drawingml/2006/main"/>
  </p:clrMapOvr>
</p:sld>
</file>